
<file path=[Content_Types].xml><?xml version="1.0" encoding="utf-8"?>
<Types xmlns="http://schemas.openxmlformats.org/package/2006/content-types">
  <Default Extension="xml" ContentType="application/xml"/>
  <Default Extension="jpeg" ContentType="image/jpeg"/>
  <Default Extension="png" ContentType="image/png"/>
  <Default Extension="jpg" ContentType="image/jpeg"/>
  <Default Extension="svg" ContentType="image/svg+xml"/>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82" r:id="rId2"/>
    <p:sldId id="257" r:id="rId3"/>
    <p:sldId id="259" r:id="rId4"/>
    <p:sldId id="260" r:id="rId5"/>
    <p:sldId id="261" r:id="rId6"/>
    <p:sldId id="264" r:id="rId7"/>
    <p:sldId id="283" r:id="rId8"/>
    <p:sldId id="289" r:id="rId9"/>
    <p:sldId id="269" r:id="rId10"/>
    <p:sldId id="270" r:id="rId11"/>
    <p:sldId id="266" r:id="rId12"/>
    <p:sldId id="284" r:id="rId13"/>
    <p:sldId id="268" r:id="rId14"/>
    <p:sldId id="275" r:id="rId15"/>
    <p:sldId id="271" r:id="rId16"/>
    <p:sldId id="272" r:id="rId17"/>
    <p:sldId id="290" r:id="rId18"/>
    <p:sldId id="276" r:id="rId19"/>
    <p:sldId id="285" r:id="rId20"/>
    <p:sldId id="288" r:id="rId21"/>
    <p:sldId id="278" r:id="rId22"/>
    <p:sldId id="279" r:id="rId23"/>
    <p:sldId id="280"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74E97"/>
    <a:srgbClr val="FFD9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1446"/>
    <p:restoredTop sz="95385"/>
  </p:normalViewPr>
  <p:slideViewPr>
    <p:cSldViewPr snapToGrid="0" snapToObjects="1">
      <p:cViewPr varScale="1">
        <p:scale>
          <a:sx n="63" d="100"/>
          <a:sy n="63" d="100"/>
        </p:scale>
        <p:origin x="216" y="84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presProps" Target="presProps.xml"/><Relationship Id="rId26" Type="http://schemas.openxmlformats.org/officeDocument/2006/relationships/viewProps" Target="viewProps.xml"/><Relationship Id="rId27" Type="http://schemas.openxmlformats.org/officeDocument/2006/relationships/theme" Target="theme/theme1.xml"/><Relationship Id="rId28"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F5E5206-64F6-5444-B5A6-F321D5FA042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 xmlns:a16="http://schemas.microsoft.com/office/drawing/2014/main" id="{79D262C5-59B5-B845-91C9-F038EE44C32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 xmlns:a16="http://schemas.microsoft.com/office/drawing/2014/main" id="{D75BE91C-893A-BB4D-9C26-15F096172E2B}"/>
              </a:ext>
            </a:extLst>
          </p:cNvPr>
          <p:cNvSpPr>
            <a:spLocks noGrp="1"/>
          </p:cNvSpPr>
          <p:nvPr>
            <p:ph type="dt" sz="half" idx="10"/>
          </p:nvPr>
        </p:nvSpPr>
        <p:spPr/>
        <p:txBody>
          <a:bodyPr/>
          <a:lstStyle/>
          <a:p>
            <a:fld id="{B89EA804-A15E-7640-8EE7-61DCA8732612}" type="datetimeFigureOut">
              <a:rPr lang="en-US" smtClean="0"/>
              <a:t>1/26/21</a:t>
            </a:fld>
            <a:endParaRPr lang="en-US"/>
          </a:p>
        </p:txBody>
      </p:sp>
      <p:sp>
        <p:nvSpPr>
          <p:cNvPr id="5" name="Footer Placeholder 4">
            <a:extLst>
              <a:ext uri="{FF2B5EF4-FFF2-40B4-BE49-F238E27FC236}">
                <a16:creationId xmlns="" xmlns:a16="http://schemas.microsoft.com/office/drawing/2014/main" id="{0769868C-4880-1147-8E3B-48ED2B948DB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D93F1915-A8C6-8A46-A7E9-4AE3DAD51503}"/>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24108448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C9CE6CF-C6B3-3D42-AD07-E27C2BA5A2B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 xmlns:a16="http://schemas.microsoft.com/office/drawing/2014/main" id="{A741F122-2CE6-FD43-8577-A86AE602A3D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AE6B23DD-44DA-6B47-828B-C4B2D4ED3AC1}"/>
              </a:ext>
            </a:extLst>
          </p:cNvPr>
          <p:cNvSpPr>
            <a:spLocks noGrp="1"/>
          </p:cNvSpPr>
          <p:nvPr>
            <p:ph type="dt" sz="half" idx="10"/>
          </p:nvPr>
        </p:nvSpPr>
        <p:spPr/>
        <p:txBody>
          <a:bodyPr/>
          <a:lstStyle/>
          <a:p>
            <a:fld id="{B89EA804-A15E-7640-8EE7-61DCA8732612}" type="datetimeFigureOut">
              <a:rPr lang="en-US" smtClean="0"/>
              <a:t>1/26/21</a:t>
            </a:fld>
            <a:endParaRPr lang="en-US"/>
          </a:p>
        </p:txBody>
      </p:sp>
      <p:sp>
        <p:nvSpPr>
          <p:cNvPr id="5" name="Footer Placeholder 4">
            <a:extLst>
              <a:ext uri="{FF2B5EF4-FFF2-40B4-BE49-F238E27FC236}">
                <a16:creationId xmlns="" xmlns:a16="http://schemas.microsoft.com/office/drawing/2014/main" id="{84316802-11FC-384B-BD62-4DB15F5C10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DE104146-0B4C-144D-B067-7E2DF25910A9}"/>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41509875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11C34E9-C0E9-7D40-881D-18BE4B325C9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 xmlns:a16="http://schemas.microsoft.com/office/drawing/2014/main" id="{12369020-604E-FC4F-8DB6-17CEF2FA66B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 xmlns:a16="http://schemas.microsoft.com/office/drawing/2014/main" id="{9A2A4627-2E7E-DC44-8EA0-CCAB84C3D1C7}"/>
              </a:ext>
            </a:extLst>
          </p:cNvPr>
          <p:cNvSpPr>
            <a:spLocks noGrp="1"/>
          </p:cNvSpPr>
          <p:nvPr>
            <p:ph type="dt" sz="half" idx="10"/>
          </p:nvPr>
        </p:nvSpPr>
        <p:spPr/>
        <p:txBody>
          <a:bodyPr/>
          <a:lstStyle/>
          <a:p>
            <a:fld id="{B89EA804-A15E-7640-8EE7-61DCA8732612}" type="datetimeFigureOut">
              <a:rPr lang="en-US" smtClean="0"/>
              <a:t>1/26/21</a:t>
            </a:fld>
            <a:endParaRPr lang="en-US"/>
          </a:p>
        </p:txBody>
      </p:sp>
      <p:sp>
        <p:nvSpPr>
          <p:cNvPr id="5" name="Footer Placeholder 4">
            <a:extLst>
              <a:ext uri="{FF2B5EF4-FFF2-40B4-BE49-F238E27FC236}">
                <a16:creationId xmlns="" xmlns:a16="http://schemas.microsoft.com/office/drawing/2014/main" id="{96D4F798-1366-EB44-8265-65F4CAA76E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3E490ECD-394C-DC45-8745-DB795ACA2810}"/>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7208036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E98C58C-3280-1B41-9118-9F5998A6CB8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 xmlns:a16="http://schemas.microsoft.com/office/drawing/2014/main" id="{5E431450-B956-554D-B667-BE901F882B1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 xmlns:a16="http://schemas.microsoft.com/office/drawing/2014/main" id="{68EED949-82F3-8B4D-859E-EBD647491B4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 xmlns:a16="http://schemas.microsoft.com/office/drawing/2014/main" id="{E7C84559-FB6C-9446-B9C0-BF678979A8BE}"/>
              </a:ext>
            </a:extLst>
          </p:cNvPr>
          <p:cNvSpPr>
            <a:spLocks noGrp="1"/>
          </p:cNvSpPr>
          <p:nvPr>
            <p:ph type="dt" sz="half" idx="10"/>
          </p:nvPr>
        </p:nvSpPr>
        <p:spPr/>
        <p:txBody>
          <a:bodyPr/>
          <a:lstStyle/>
          <a:p>
            <a:fld id="{B89EA804-A15E-7640-8EE7-61DCA8732612}" type="datetimeFigureOut">
              <a:rPr lang="en-US" smtClean="0"/>
              <a:t>1/26/21</a:t>
            </a:fld>
            <a:endParaRPr lang="en-US"/>
          </a:p>
        </p:txBody>
      </p:sp>
      <p:sp>
        <p:nvSpPr>
          <p:cNvPr id="6" name="Footer Placeholder 5">
            <a:extLst>
              <a:ext uri="{FF2B5EF4-FFF2-40B4-BE49-F238E27FC236}">
                <a16:creationId xmlns="" xmlns:a16="http://schemas.microsoft.com/office/drawing/2014/main" id="{A8C802DF-470D-7948-B0B2-2C73112EF60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 xmlns:a16="http://schemas.microsoft.com/office/drawing/2014/main" id="{99452419-D04F-574E-8DCD-F7749A6376CB}"/>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3513815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ACB2CC9-88FA-FD40-A96D-FC979975DAD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 xmlns:a16="http://schemas.microsoft.com/office/drawing/2014/main" id="{2FFA5F42-7B03-824E-B2FD-E0B08F20EF0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 xmlns:a16="http://schemas.microsoft.com/office/drawing/2014/main" id="{5ECF8072-2798-A643-B7FE-1AA41643C52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 xmlns:a16="http://schemas.microsoft.com/office/drawing/2014/main" id="{497C158D-E797-BE4C-9773-A1CCBF7B650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 xmlns:a16="http://schemas.microsoft.com/office/drawing/2014/main" id="{310B228F-61DA-E242-B0EB-95660B8A377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 xmlns:a16="http://schemas.microsoft.com/office/drawing/2014/main" id="{82E017D9-D9F0-C34D-9A39-7A83AFCAA1C6}"/>
              </a:ext>
            </a:extLst>
          </p:cNvPr>
          <p:cNvSpPr>
            <a:spLocks noGrp="1"/>
          </p:cNvSpPr>
          <p:nvPr>
            <p:ph type="dt" sz="half" idx="10"/>
          </p:nvPr>
        </p:nvSpPr>
        <p:spPr/>
        <p:txBody>
          <a:bodyPr/>
          <a:lstStyle/>
          <a:p>
            <a:fld id="{B89EA804-A15E-7640-8EE7-61DCA8732612}" type="datetimeFigureOut">
              <a:rPr lang="en-US" smtClean="0"/>
              <a:t>1/26/21</a:t>
            </a:fld>
            <a:endParaRPr lang="en-US"/>
          </a:p>
        </p:txBody>
      </p:sp>
      <p:sp>
        <p:nvSpPr>
          <p:cNvPr id="8" name="Footer Placeholder 7">
            <a:extLst>
              <a:ext uri="{FF2B5EF4-FFF2-40B4-BE49-F238E27FC236}">
                <a16:creationId xmlns="" xmlns:a16="http://schemas.microsoft.com/office/drawing/2014/main" id="{B077FA6E-A918-A24D-87EB-D10F3E0759A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 xmlns:a16="http://schemas.microsoft.com/office/drawing/2014/main" id="{860F1A0F-BEC7-D74B-AB75-15D5AF011984}"/>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29422617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FDA32E1-A0B3-A647-AE98-788867D7F55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 xmlns:a16="http://schemas.microsoft.com/office/drawing/2014/main" id="{1B72DA23-E393-ED4A-92E9-6E2E314A0CE7}"/>
              </a:ext>
            </a:extLst>
          </p:cNvPr>
          <p:cNvSpPr>
            <a:spLocks noGrp="1"/>
          </p:cNvSpPr>
          <p:nvPr>
            <p:ph type="dt" sz="half" idx="10"/>
          </p:nvPr>
        </p:nvSpPr>
        <p:spPr/>
        <p:txBody>
          <a:bodyPr/>
          <a:lstStyle/>
          <a:p>
            <a:fld id="{B89EA804-A15E-7640-8EE7-61DCA8732612}" type="datetimeFigureOut">
              <a:rPr lang="en-US" smtClean="0"/>
              <a:t>1/26/21</a:t>
            </a:fld>
            <a:endParaRPr lang="en-US"/>
          </a:p>
        </p:txBody>
      </p:sp>
      <p:sp>
        <p:nvSpPr>
          <p:cNvPr id="4" name="Footer Placeholder 3">
            <a:extLst>
              <a:ext uri="{FF2B5EF4-FFF2-40B4-BE49-F238E27FC236}">
                <a16:creationId xmlns="" xmlns:a16="http://schemas.microsoft.com/office/drawing/2014/main" id="{BF00A4B5-E87B-6941-9141-9045405DBB1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 xmlns:a16="http://schemas.microsoft.com/office/drawing/2014/main" id="{8B863B27-329E-7D48-A2B0-B50A8295539A}"/>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41282106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 xmlns:a16="http://schemas.microsoft.com/office/drawing/2014/main" id="{343343B0-1FC7-EF45-B610-B1CF0D451C85}"/>
              </a:ext>
            </a:extLst>
          </p:cNvPr>
          <p:cNvSpPr>
            <a:spLocks noGrp="1"/>
          </p:cNvSpPr>
          <p:nvPr>
            <p:ph type="dt" sz="half" idx="10"/>
          </p:nvPr>
        </p:nvSpPr>
        <p:spPr/>
        <p:txBody>
          <a:bodyPr/>
          <a:lstStyle/>
          <a:p>
            <a:fld id="{B89EA804-A15E-7640-8EE7-61DCA8732612}" type="datetimeFigureOut">
              <a:rPr lang="en-US" smtClean="0"/>
              <a:t>1/26/21</a:t>
            </a:fld>
            <a:endParaRPr lang="en-US"/>
          </a:p>
        </p:txBody>
      </p:sp>
      <p:sp>
        <p:nvSpPr>
          <p:cNvPr id="3" name="Footer Placeholder 2">
            <a:extLst>
              <a:ext uri="{FF2B5EF4-FFF2-40B4-BE49-F238E27FC236}">
                <a16:creationId xmlns="" xmlns:a16="http://schemas.microsoft.com/office/drawing/2014/main" id="{2B4E9C41-A2A6-E147-AEDB-2E7D56F83D4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 xmlns:a16="http://schemas.microsoft.com/office/drawing/2014/main" id="{662AB60C-FD97-1749-960C-E4BB904145B9}"/>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11197667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281FB38-99C0-9C4B-BAB9-9826E8541A6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 xmlns:a16="http://schemas.microsoft.com/office/drawing/2014/main" id="{609C407F-B119-8647-91B2-017FA0E576F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 xmlns:a16="http://schemas.microsoft.com/office/drawing/2014/main" id="{169C6CFB-A74F-C247-AE4D-D5F1B931D57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 xmlns:a16="http://schemas.microsoft.com/office/drawing/2014/main" id="{86948A84-1DE2-EE40-A948-6186B020A0E9}"/>
              </a:ext>
            </a:extLst>
          </p:cNvPr>
          <p:cNvSpPr>
            <a:spLocks noGrp="1"/>
          </p:cNvSpPr>
          <p:nvPr>
            <p:ph type="dt" sz="half" idx="10"/>
          </p:nvPr>
        </p:nvSpPr>
        <p:spPr/>
        <p:txBody>
          <a:bodyPr/>
          <a:lstStyle/>
          <a:p>
            <a:fld id="{B89EA804-A15E-7640-8EE7-61DCA8732612}" type="datetimeFigureOut">
              <a:rPr lang="en-US" smtClean="0"/>
              <a:t>1/26/21</a:t>
            </a:fld>
            <a:endParaRPr lang="en-US"/>
          </a:p>
        </p:txBody>
      </p:sp>
      <p:sp>
        <p:nvSpPr>
          <p:cNvPr id="6" name="Footer Placeholder 5">
            <a:extLst>
              <a:ext uri="{FF2B5EF4-FFF2-40B4-BE49-F238E27FC236}">
                <a16:creationId xmlns="" xmlns:a16="http://schemas.microsoft.com/office/drawing/2014/main" id="{8D788049-BE8D-A346-8BE8-1EF3D937AE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 xmlns:a16="http://schemas.microsoft.com/office/drawing/2014/main" id="{A913600C-5779-7647-A33F-BA5911115B2C}"/>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18902028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B0E38D5-A55A-C847-9D3D-0C202B4B59D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 xmlns:a16="http://schemas.microsoft.com/office/drawing/2014/main" id="{A415D191-DD04-5043-A11D-98000841F51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 xmlns:a16="http://schemas.microsoft.com/office/drawing/2014/main" id="{9F52CDA6-2820-DE46-9600-A03E775E55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 xmlns:a16="http://schemas.microsoft.com/office/drawing/2014/main" id="{2C90EA1D-A4EC-0044-996B-9ED1B65399BC}"/>
              </a:ext>
            </a:extLst>
          </p:cNvPr>
          <p:cNvSpPr>
            <a:spLocks noGrp="1"/>
          </p:cNvSpPr>
          <p:nvPr>
            <p:ph type="dt" sz="half" idx="10"/>
          </p:nvPr>
        </p:nvSpPr>
        <p:spPr/>
        <p:txBody>
          <a:bodyPr/>
          <a:lstStyle/>
          <a:p>
            <a:fld id="{B89EA804-A15E-7640-8EE7-61DCA8732612}" type="datetimeFigureOut">
              <a:rPr lang="en-US" smtClean="0"/>
              <a:t>1/26/21</a:t>
            </a:fld>
            <a:endParaRPr lang="en-US"/>
          </a:p>
        </p:txBody>
      </p:sp>
      <p:sp>
        <p:nvSpPr>
          <p:cNvPr id="6" name="Footer Placeholder 5">
            <a:extLst>
              <a:ext uri="{FF2B5EF4-FFF2-40B4-BE49-F238E27FC236}">
                <a16:creationId xmlns="" xmlns:a16="http://schemas.microsoft.com/office/drawing/2014/main" id="{91567786-B320-864C-83A3-BCBABAC1F99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 xmlns:a16="http://schemas.microsoft.com/office/drawing/2014/main" id="{C456502D-5C5D-3D40-8264-CF2AE6BA7716}"/>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38600933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E952007-4598-C24D-B697-7BCB6502759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 xmlns:a16="http://schemas.microsoft.com/office/drawing/2014/main" id="{46C0EE3E-7719-FF47-8BA0-57A378BA188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DC2BF911-1000-0D4C-8CB1-1C99BE71E69E}"/>
              </a:ext>
            </a:extLst>
          </p:cNvPr>
          <p:cNvSpPr>
            <a:spLocks noGrp="1"/>
          </p:cNvSpPr>
          <p:nvPr>
            <p:ph type="dt" sz="half" idx="10"/>
          </p:nvPr>
        </p:nvSpPr>
        <p:spPr/>
        <p:txBody>
          <a:bodyPr/>
          <a:lstStyle/>
          <a:p>
            <a:fld id="{B89EA804-A15E-7640-8EE7-61DCA8732612}" type="datetimeFigureOut">
              <a:rPr lang="en-US" smtClean="0"/>
              <a:t>1/26/21</a:t>
            </a:fld>
            <a:endParaRPr lang="en-US"/>
          </a:p>
        </p:txBody>
      </p:sp>
      <p:sp>
        <p:nvSpPr>
          <p:cNvPr id="5" name="Footer Placeholder 4">
            <a:extLst>
              <a:ext uri="{FF2B5EF4-FFF2-40B4-BE49-F238E27FC236}">
                <a16:creationId xmlns="" xmlns:a16="http://schemas.microsoft.com/office/drawing/2014/main" id="{D902605D-B6C5-C94B-A885-95E8F5513F9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98D0529F-7D60-4243-AC93-BEAC8084B71A}"/>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32918873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 xmlns:a16="http://schemas.microsoft.com/office/drawing/2014/main" id="{61E89609-C26B-3940-B74A-5489B42D5E5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 xmlns:a16="http://schemas.microsoft.com/office/drawing/2014/main" id="{CA41DC34-3478-A14B-B057-5E46389BA57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769526D3-5716-8B4C-B50E-806EBFC7FBAD}"/>
              </a:ext>
            </a:extLst>
          </p:cNvPr>
          <p:cNvSpPr>
            <a:spLocks noGrp="1"/>
          </p:cNvSpPr>
          <p:nvPr>
            <p:ph type="dt" sz="half" idx="10"/>
          </p:nvPr>
        </p:nvSpPr>
        <p:spPr/>
        <p:txBody>
          <a:bodyPr/>
          <a:lstStyle/>
          <a:p>
            <a:fld id="{B89EA804-A15E-7640-8EE7-61DCA8732612}" type="datetimeFigureOut">
              <a:rPr lang="en-US" smtClean="0"/>
              <a:t>1/26/21</a:t>
            </a:fld>
            <a:endParaRPr lang="en-US"/>
          </a:p>
        </p:txBody>
      </p:sp>
      <p:sp>
        <p:nvSpPr>
          <p:cNvPr id="5" name="Footer Placeholder 4">
            <a:extLst>
              <a:ext uri="{FF2B5EF4-FFF2-40B4-BE49-F238E27FC236}">
                <a16:creationId xmlns="" xmlns:a16="http://schemas.microsoft.com/office/drawing/2014/main" id="{1FC51D78-7635-BF41-A0E8-FA68426231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2EF8E8E7-D908-F94A-BABF-C13197AC503C}"/>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1742618906"/>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74E97"/>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 xmlns:a16="http://schemas.microsoft.com/office/drawing/2014/main" id="{D977DA36-207C-474F-8D50-1A9DEA87D2E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 xmlns:a16="http://schemas.microsoft.com/office/drawing/2014/main" id="{E53339CB-27DC-E840-BF9F-3892056A155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83E298BE-22FE-3A4D-A148-817F38E4175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89EA804-A15E-7640-8EE7-61DCA8732612}" type="datetimeFigureOut">
              <a:rPr lang="en-US" smtClean="0"/>
              <a:t>1/26/21</a:t>
            </a:fld>
            <a:endParaRPr lang="en-US"/>
          </a:p>
        </p:txBody>
      </p:sp>
      <p:sp>
        <p:nvSpPr>
          <p:cNvPr id="5" name="Footer Placeholder 4">
            <a:extLst>
              <a:ext uri="{FF2B5EF4-FFF2-40B4-BE49-F238E27FC236}">
                <a16:creationId xmlns="" xmlns:a16="http://schemas.microsoft.com/office/drawing/2014/main" id="{EF3A19B8-715F-7A48-B805-8141215F261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 xmlns:a16="http://schemas.microsoft.com/office/drawing/2014/main" id="{1550A76F-66E7-9F4C-AE13-F01C753014C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8580C00-3EC7-8E4A-BDDE-39ACB3312068}" type="slidenum">
              <a:rPr lang="en-US" smtClean="0"/>
              <a:t>‹#›</a:t>
            </a:fld>
            <a:endParaRPr lang="en-US"/>
          </a:p>
        </p:txBody>
      </p:sp>
    </p:spTree>
    <p:extLst>
      <p:ext uri="{BB962C8B-B14F-4D97-AF65-F5344CB8AC3E}">
        <p14:creationId xmlns:p14="http://schemas.microsoft.com/office/powerpoint/2010/main" val="13543493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image" Target="../media/image2.svg"/><Relationship Id="rId6" Type="http://schemas.openxmlformats.org/officeDocument/2006/relationships/image" Target="../media/image2.png"/><Relationship Id="rId1" Type="http://schemas.openxmlformats.org/officeDocument/2006/relationships/slideLayout" Target="../slideLayouts/slideLayout6.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 xmlns:a16="http://schemas.microsoft.com/office/drawing/2014/main" id="{B601E3FC-2016-4085-9A4B-A172702EAAE1}"/>
              </a:ext>
              <a:ext uri="{C183D7F6-B498-43B3-948B-1728B52AA6E4}">
                <adec:decorative xmlns="" xmlns:adec="http://schemas.microsoft.com/office/drawing/2017/decorative" val="1"/>
              </a:ext>
            </a:extLst>
          </p:cNvPr>
          <p:cNvSpPr/>
          <p:nvPr/>
        </p:nvSpPr>
        <p:spPr>
          <a:xfrm flipH="1">
            <a:off x="1814107" y="1403690"/>
            <a:ext cx="4364069" cy="4773273"/>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 xmlns:a16="http://schemas.microsoft.com/office/drawing/2014/main" id="{D4B52C7E-3049-4545-956A-6D8F73F234DB}"/>
              </a:ext>
              <a:ext uri="{C183D7F6-B498-43B3-948B-1728B52AA6E4}">
                <adec:decorative xmlns="" xmlns:adec="http://schemas.microsoft.com/office/drawing/2017/decorative" val="1"/>
              </a:ext>
            </a:extLst>
          </p:cNvPr>
          <p:cNvSpPr/>
          <p:nvPr/>
        </p:nvSpPr>
        <p:spPr>
          <a:xfrm>
            <a:off x="883522" y="408327"/>
            <a:ext cx="4351912" cy="4773273"/>
          </a:xfrm>
          <a:prstGeom prst="rect">
            <a:avLst/>
          </a:prstGeom>
          <a:solidFill>
            <a:srgbClr val="074E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pic>
        <p:nvPicPr>
          <p:cNvPr id="10" name="Graphic 12">
            <a:extLst>
              <a:ext uri="{FF2B5EF4-FFF2-40B4-BE49-F238E27FC236}">
                <a16:creationId xmlns="" xmlns:a16="http://schemas.microsoft.com/office/drawing/2014/main" id="{46669882-9FD4-41D7-A5A6-A4A2E44A2ABF}"/>
              </a:ext>
              <a:ext uri="{C183D7F6-B498-43B3-948B-1728B52AA6E4}">
                <adec:decorative xmlns="" xmlns:adec="http://schemas.microsoft.com/office/drawing/2017/decorative" val="1"/>
              </a:ext>
            </a:extLst>
          </p:cNvPr>
          <p:cNvPicPr>
            <a:picLocks noChangeAspect="1"/>
          </p:cNvPicPr>
          <p:nvPr/>
        </p:nvPicPr>
        <p:blipFill>
          <a:blip r:embed="rId2">
            <a:extLst>
              <a:ext uri="{96DAC541-7B7A-43D3-8B79-37D633B846F1}">
                <asvg:svgBlip xmlns="" xmlns:asvg="http://schemas.microsoft.com/office/drawing/2016/SVG/main" r:embed="rId5"/>
              </a:ext>
            </a:extLst>
          </a:blip>
          <a:stretch>
            <a:fillRect/>
          </a:stretch>
        </p:blipFill>
        <p:spPr>
          <a:xfrm>
            <a:off x="1139938" y="1088572"/>
            <a:ext cx="4572001" cy="4572000"/>
          </a:xfrm>
          <a:prstGeom prst="rect">
            <a:avLst/>
          </a:prstGeom>
          <a:solidFill>
            <a:srgbClr val="074E97"/>
          </a:solidFill>
        </p:spPr>
      </p:pic>
      <p:pic>
        <p:nvPicPr>
          <p:cNvPr id="11" name="Picture 1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89503" y="1460842"/>
            <a:ext cx="4088450" cy="3389388"/>
          </a:xfrm>
          <a:prstGeom prst="rect">
            <a:avLst/>
          </a:prstGeom>
        </p:spPr>
      </p:pic>
      <p:sp>
        <p:nvSpPr>
          <p:cNvPr id="7" name="Rectangle 6"/>
          <p:cNvSpPr/>
          <p:nvPr/>
        </p:nvSpPr>
        <p:spPr>
          <a:xfrm>
            <a:off x="6572625" y="3120686"/>
            <a:ext cx="4935434" cy="1569660"/>
          </a:xfrm>
          <a:prstGeom prst="rect">
            <a:avLst/>
          </a:prstGeom>
        </p:spPr>
        <p:txBody>
          <a:bodyPr wrap="square">
            <a:spAutoFit/>
          </a:bodyPr>
          <a:lstStyle/>
          <a:p>
            <a:pPr algn="ctr"/>
            <a:r>
              <a:rPr lang="en-US" sz="3200" b="1" dirty="0" smtClean="0">
                <a:solidFill>
                  <a:schemeClr val="bg1"/>
                </a:solidFill>
                <a:latin typeface="Arial" panose="020B0604020202020204" pitchFamily="34" charset="0"/>
                <a:cs typeface="Arial" panose="020B0604020202020204" pitchFamily="34" charset="0"/>
              </a:rPr>
              <a:t>FAITH PATHWAY </a:t>
            </a:r>
            <a:r>
              <a:rPr lang="en" sz="3200" b="1" dirty="0" smtClean="0">
                <a:solidFill>
                  <a:schemeClr val="bg1"/>
                </a:solidFill>
                <a:latin typeface="Arial" panose="020B0604020202020204" pitchFamily="34" charset="0"/>
                <a:cs typeface="Arial" panose="020B0604020202020204" pitchFamily="34" charset="0"/>
              </a:rPr>
              <a:t>WINTER QUARTER</a:t>
            </a:r>
            <a:r>
              <a:rPr lang="en-US" sz="3200" b="1" dirty="0">
                <a:solidFill>
                  <a:schemeClr val="bg1"/>
                </a:solidFill>
                <a:latin typeface="Arial" panose="020B0604020202020204" pitchFamily="34" charset="0"/>
                <a:cs typeface="Arial" panose="020B0604020202020204" pitchFamily="34" charset="0"/>
              </a:rPr>
              <a:t> </a:t>
            </a:r>
            <a:r>
              <a:rPr lang="en-US" sz="3200" b="1" dirty="0" smtClean="0">
                <a:solidFill>
                  <a:schemeClr val="bg1"/>
                </a:solidFill>
                <a:latin typeface="Arial" panose="020B0604020202020204" pitchFamily="34" charset="0"/>
                <a:cs typeface="Arial" panose="020B0604020202020204" pitchFamily="34" charset="0"/>
              </a:rPr>
              <a:t>2021</a:t>
            </a:r>
            <a:endParaRPr lang="en-US" sz="3200" b="1" dirty="0" smtClean="0">
              <a:solidFill>
                <a:schemeClr val="bg1"/>
              </a:solidFill>
              <a:latin typeface="Arial" panose="020B0604020202020204" pitchFamily="34" charset="0"/>
              <a:cs typeface="Arial" panose="020B0604020202020204" pitchFamily="34" charset="0"/>
            </a:endParaRPr>
          </a:p>
          <a:p>
            <a:pPr algn="ctr"/>
            <a:r>
              <a:rPr lang="en-US" sz="3200" b="1" dirty="0" smtClean="0">
                <a:solidFill>
                  <a:schemeClr val="bg1"/>
                </a:solidFill>
                <a:latin typeface="Arial" panose="020B0604020202020204" pitchFamily="34" charset="0"/>
                <a:cs typeface="Arial" panose="020B0604020202020204" pitchFamily="34" charset="0"/>
              </a:rPr>
              <a:t>UNIT </a:t>
            </a:r>
            <a:r>
              <a:rPr lang="en-US" sz="3200" b="1" dirty="0" smtClean="0">
                <a:solidFill>
                  <a:schemeClr val="bg1"/>
                </a:solidFill>
                <a:latin typeface="Arial" panose="020B0604020202020204" pitchFamily="34" charset="0"/>
                <a:cs typeface="Arial" panose="020B0604020202020204" pitchFamily="34" charset="0"/>
              </a:rPr>
              <a:t>III</a:t>
            </a:r>
            <a:endParaRPr lang="en-US" sz="3200" dirty="0">
              <a:solidFill>
                <a:schemeClr val="bg1"/>
              </a:solidFill>
            </a:endParaRPr>
          </a:p>
        </p:txBody>
      </p:sp>
    </p:spTree>
    <p:extLst>
      <p:ext uri="{BB962C8B-B14F-4D97-AF65-F5344CB8AC3E}">
        <p14:creationId xmlns:p14="http://schemas.microsoft.com/office/powerpoint/2010/main" val="10258055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1020310" y="895609"/>
            <a:ext cx="10228018" cy="5316932"/>
            <a:chOff x="1154122" y="895609"/>
            <a:chExt cx="10228018" cy="5316932"/>
          </a:xfrm>
        </p:grpSpPr>
        <p:sp>
          <p:nvSpPr>
            <p:cNvPr id="4" name="Rectangle 3">
              <a:extLst>
                <a:ext uri="{FF2B5EF4-FFF2-40B4-BE49-F238E27FC236}">
                  <a16:creationId xmlns="" xmlns:a16="http://schemas.microsoft.com/office/drawing/2014/main" id="{B601E3FC-2016-4085-9A4B-A172702EAAE1}"/>
                </a:ext>
                <a:ext uri="{C183D7F6-B498-43B3-948B-1728B52AA6E4}">
                  <adec:decorative xmlns="" xmlns:adec="http://schemas.microsoft.com/office/drawing/2017/decorative" val="1"/>
                </a:ext>
              </a:extLst>
            </p:cNvPr>
            <p:cNvSpPr/>
            <p:nvPr userDrawn="1"/>
          </p:nvSpPr>
          <p:spPr>
            <a:xfrm flipH="1">
              <a:off x="1656222" y="1608665"/>
              <a:ext cx="8692037" cy="4603876"/>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 xmlns:a16="http://schemas.microsoft.com/office/drawing/2014/main" id="{2CBF662F-A198-4AD3-8EBC-0EC9A52B2994}"/>
                </a:ext>
                <a:ext uri="{C183D7F6-B498-43B3-948B-1728B52AA6E4}">
                  <adec:decorative xmlns="" xmlns:adec="http://schemas.microsoft.com/office/drawing/2017/decorative" val="1"/>
                </a:ext>
              </a:extLst>
            </p:cNvPr>
            <p:cNvSpPr/>
            <p:nvPr userDrawn="1"/>
          </p:nvSpPr>
          <p:spPr>
            <a:xfrm flipH="1">
              <a:off x="1154122" y="895609"/>
              <a:ext cx="9684863" cy="4461413"/>
            </a:xfrm>
            <a:prstGeom prst="rect">
              <a:avLst/>
            </a:prstGeom>
            <a:noFill/>
            <a:ln w="1270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 xmlns:a16="http://schemas.microsoft.com/office/drawing/2014/main" id="{142E86C5-8E5F-4620-A4FB-D1F926179D18}"/>
                </a:ext>
                <a:ext uri="{C183D7F6-B498-43B3-948B-1728B52AA6E4}">
                  <adec:decorative xmlns="" xmlns:adec="http://schemas.microsoft.com/office/drawing/2017/decorative" val="1"/>
                </a:ext>
              </a:extLst>
            </p:cNvPr>
            <p:cNvSpPr/>
            <p:nvPr userDrawn="1"/>
          </p:nvSpPr>
          <p:spPr>
            <a:xfrm flipH="1">
              <a:off x="2182073" y="1388060"/>
              <a:ext cx="9200067" cy="43274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 xmlns:a16="http://schemas.microsoft.com/office/drawing/2014/main" id="{5A3D58C2-DAC6-AE4B-ADD7-060CE97C39BB}"/>
              </a:ext>
            </a:extLst>
          </p:cNvPr>
          <p:cNvSpPr>
            <a:spLocks noGrp="1"/>
          </p:cNvSpPr>
          <p:nvPr>
            <p:ph type="title"/>
          </p:nvPr>
        </p:nvSpPr>
        <p:spPr>
          <a:xfrm>
            <a:off x="2341757" y="1962613"/>
            <a:ext cx="8664715" cy="3306861"/>
          </a:xfrm>
          <a:ln>
            <a:noFill/>
          </a:ln>
        </p:spPr>
        <p:txBody>
          <a:bodyPr>
            <a:normAutofit fontScale="90000"/>
          </a:bodyPr>
          <a:lstStyle/>
          <a:p>
            <a:pPr algn="ctr"/>
            <a:r>
              <a:rPr lang="en" b="1" dirty="0">
                <a:solidFill>
                  <a:srgbClr val="074E97"/>
                </a:solidFill>
                <a:latin typeface="Arial" panose="020B0604020202020204" pitchFamily="34" charset="0"/>
                <a:cs typeface="Arial" panose="020B0604020202020204" pitchFamily="34" charset="0"/>
              </a:rPr>
              <a:t>WINTER QUARTER THEME: </a:t>
            </a:r>
            <a:br>
              <a:rPr lang="en" b="1" dirty="0">
                <a:solidFill>
                  <a:srgbClr val="074E97"/>
                </a:solidFill>
                <a:latin typeface="Arial" panose="020B0604020202020204" pitchFamily="34" charset="0"/>
                <a:cs typeface="Arial" panose="020B0604020202020204" pitchFamily="34" charset="0"/>
              </a:rPr>
            </a:br>
            <a:r>
              <a:rPr lang="en" sz="5400" dirty="0">
                <a:solidFill>
                  <a:srgbClr val="074E97"/>
                </a:solidFill>
                <a:latin typeface="Arial" panose="020B0604020202020204" pitchFamily="34" charset="0"/>
                <a:cs typeface="Arial" panose="020B0604020202020204" pitchFamily="34" charset="0"/>
              </a:rPr>
              <a:t>“</a:t>
            </a:r>
            <a:r>
              <a:rPr lang="en-US" sz="5400" b="1" dirty="0">
                <a:solidFill>
                  <a:srgbClr val="074E97"/>
                </a:solidFill>
              </a:rPr>
              <a:t>The Call of </a:t>
            </a:r>
            <a:r>
              <a:rPr lang="en-US" sz="5400" b="1" dirty="0" smtClean="0">
                <a:solidFill>
                  <a:srgbClr val="074E97"/>
                </a:solidFill>
              </a:rPr>
              <a:t>God</a:t>
            </a:r>
            <a:br>
              <a:rPr lang="en-US" sz="5400" b="1" dirty="0" smtClean="0">
                <a:solidFill>
                  <a:srgbClr val="074E97"/>
                </a:solidFill>
              </a:rPr>
            </a:br>
            <a:r>
              <a:rPr lang="en-US" sz="5400" b="1" dirty="0" smtClean="0">
                <a:solidFill>
                  <a:srgbClr val="074E97"/>
                </a:solidFill>
              </a:rPr>
              <a:t>in the New </a:t>
            </a:r>
            <a:r>
              <a:rPr lang="en-US" sz="5400" b="1" dirty="0">
                <a:solidFill>
                  <a:srgbClr val="074E97"/>
                </a:solidFill>
              </a:rPr>
              <a:t>Testament”</a:t>
            </a:r>
            <a:r>
              <a:rPr lang="en" dirty="0">
                <a:solidFill>
                  <a:srgbClr val="074E97"/>
                </a:solidFill>
                <a:latin typeface="Arial" panose="020B0604020202020204" pitchFamily="34" charset="0"/>
                <a:cs typeface="Arial" panose="020B0604020202020204" pitchFamily="34" charset="0"/>
              </a:rPr>
              <a:t/>
            </a:r>
            <a:br>
              <a:rPr lang="en" dirty="0">
                <a:solidFill>
                  <a:srgbClr val="074E97"/>
                </a:solidFill>
                <a:latin typeface="Arial" panose="020B0604020202020204" pitchFamily="34" charset="0"/>
                <a:cs typeface="Arial" panose="020B0604020202020204" pitchFamily="34" charset="0"/>
              </a:rPr>
            </a:br>
            <a:r>
              <a:rPr lang="en" dirty="0">
                <a:solidFill>
                  <a:srgbClr val="074E97"/>
                </a:solidFill>
                <a:latin typeface="Arial" panose="020B0604020202020204" pitchFamily="34" charset="0"/>
                <a:cs typeface="Arial" panose="020B0604020202020204" pitchFamily="34" charset="0"/>
              </a:rPr>
              <a:t/>
            </a:r>
            <a:br>
              <a:rPr lang="en" dirty="0">
                <a:solidFill>
                  <a:srgbClr val="074E97"/>
                </a:solidFill>
                <a:latin typeface="Arial" panose="020B0604020202020204" pitchFamily="34" charset="0"/>
                <a:cs typeface="Arial" panose="020B0604020202020204" pitchFamily="34" charset="0"/>
              </a:rPr>
            </a:br>
            <a:r>
              <a:rPr lang="en" b="1" dirty="0">
                <a:solidFill>
                  <a:srgbClr val="074E97"/>
                </a:solidFill>
                <a:latin typeface="Arial" panose="020B0604020202020204" pitchFamily="34" charset="0"/>
                <a:cs typeface="Arial" panose="020B0604020202020204" pitchFamily="34" charset="0"/>
              </a:rPr>
              <a:t>UNIT </a:t>
            </a:r>
            <a:r>
              <a:rPr lang="en-US" b="1" dirty="0" smtClean="0">
                <a:solidFill>
                  <a:srgbClr val="074E97"/>
                </a:solidFill>
                <a:latin typeface="Arial" panose="020B0604020202020204" pitchFamily="34" charset="0"/>
                <a:cs typeface="Arial" panose="020B0604020202020204" pitchFamily="34" charset="0"/>
              </a:rPr>
              <a:t>II</a:t>
            </a:r>
            <a:r>
              <a:rPr lang="en" b="1" dirty="0" smtClean="0">
                <a:solidFill>
                  <a:srgbClr val="074E97"/>
                </a:solidFill>
                <a:latin typeface="Arial" panose="020B0604020202020204" pitchFamily="34" charset="0"/>
                <a:cs typeface="Arial" panose="020B0604020202020204" pitchFamily="34" charset="0"/>
              </a:rPr>
              <a:t>I</a:t>
            </a:r>
            <a:r>
              <a:rPr lang="en" b="1" dirty="0">
                <a:solidFill>
                  <a:srgbClr val="074E97"/>
                </a:solidFill>
                <a:latin typeface="Arial" panose="020B0604020202020204" pitchFamily="34" charset="0"/>
                <a:cs typeface="Arial" panose="020B0604020202020204" pitchFamily="34" charset="0"/>
              </a:rPr>
              <a:t>: </a:t>
            </a:r>
            <a:br>
              <a:rPr lang="en" b="1" dirty="0">
                <a:solidFill>
                  <a:srgbClr val="074E97"/>
                </a:solidFill>
                <a:latin typeface="Arial" panose="020B0604020202020204" pitchFamily="34" charset="0"/>
                <a:cs typeface="Arial" panose="020B0604020202020204" pitchFamily="34" charset="0"/>
              </a:rPr>
            </a:br>
            <a:r>
              <a:rPr lang="en" sz="5400" dirty="0">
                <a:solidFill>
                  <a:schemeClr val="accent5">
                    <a:lumMod val="50000"/>
                  </a:schemeClr>
                </a:solidFill>
                <a:latin typeface="Arial" panose="020B0604020202020204" pitchFamily="34" charset="0"/>
                <a:cs typeface="Arial" panose="020B0604020202020204" pitchFamily="34" charset="0"/>
              </a:rPr>
              <a:t> “</a:t>
            </a:r>
            <a:r>
              <a:rPr lang="en-US" sz="5400" dirty="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rPr>
              <a:t>The Call of Women</a:t>
            </a:r>
            <a:r>
              <a:rPr lang="en" sz="5400" dirty="0">
                <a:solidFill>
                  <a:schemeClr val="accent5">
                    <a:lumMod val="50000"/>
                  </a:schemeClr>
                </a:solidFill>
                <a:latin typeface="Arial" panose="020B0604020202020204" pitchFamily="34" charset="0"/>
                <a:cs typeface="Arial" panose="020B0604020202020204" pitchFamily="34" charset="0"/>
              </a:rPr>
              <a:t>”</a:t>
            </a:r>
            <a:endParaRPr lang="en-US" sz="5400" dirty="0">
              <a:solidFill>
                <a:schemeClr val="accent5">
                  <a:lumMod val="50000"/>
                </a:schemeClr>
              </a:solidFill>
            </a:endParaRPr>
          </a:p>
        </p:txBody>
      </p:sp>
    </p:spTree>
    <p:extLst>
      <p:ext uri="{BB962C8B-B14F-4D97-AF65-F5344CB8AC3E}">
        <p14:creationId xmlns:p14="http://schemas.microsoft.com/office/powerpoint/2010/main" val="38309237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 xmlns:a16="http://schemas.microsoft.com/office/drawing/2014/main" id="{3FA6EA72-8286-456D-962A-635BD29FF580}"/>
              </a:ext>
              <a:ext uri="{C183D7F6-B498-43B3-948B-1728B52AA6E4}">
                <adec:decorative xmlns="" xmlns:adec="http://schemas.microsoft.com/office/drawing/2017/decorative" val="1"/>
              </a:ext>
            </a:extLst>
          </p:cNvPr>
          <p:cNvSpPr/>
          <p:nvPr/>
        </p:nvSpPr>
        <p:spPr>
          <a:xfrm flipH="1">
            <a:off x="6936055" y="1923432"/>
            <a:ext cx="4921723" cy="3892833"/>
          </a:xfrm>
          <a:prstGeom prst="rect">
            <a:avLst/>
          </a:prstGeom>
          <a:noFill/>
          <a:ln w="889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 xmlns:a16="http://schemas.microsoft.com/office/drawing/2014/main" id="{B601E3FC-2016-4085-9A4B-A172702EAAE1}"/>
              </a:ext>
              <a:ext uri="{C183D7F6-B498-43B3-948B-1728B52AA6E4}">
                <adec:decorative xmlns="" xmlns:adec="http://schemas.microsoft.com/office/drawing/2017/decorative" val="1"/>
              </a:ext>
            </a:extLst>
          </p:cNvPr>
          <p:cNvSpPr/>
          <p:nvPr/>
        </p:nvSpPr>
        <p:spPr>
          <a:xfrm flipH="1">
            <a:off x="557560" y="2408663"/>
            <a:ext cx="10796236" cy="38407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 xmlns:a16="http://schemas.microsoft.com/office/drawing/2014/main" id="{41B60141-2182-F843-A676-5FEDB43FC5A1}"/>
              </a:ext>
            </a:extLst>
          </p:cNvPr>
          <p:cNvSpPr>
            <a:spLocks noGrp="1"/>
          </p:cNvSpPr>
          <p:nvPr>
            <p:ph type="title"/>
          </p:nvPr>
        </p:nvSpPr>
        <p:spPr/>
        <p:txBody>
          <a:bodyPr>
            <a:normAutofit/>
          </a:bodyPr>
          <a:lstStyle/>
          <a:p>
            <a:r>
              <a:rPr lang="en-US" sz="5400" dirty="0">
                <a:solidFill>
                  <a:schemeClr val="bg1"/>
                </a:solidFill>
                <a:latin typeface="Calibri" panose="020F0502020204030204" pitchFamily="34" charset="0"/>
                <a:ea typeface="Calibri" panose="020F0502020204030204" pitchFamily="34" charset="0"/>
                <a:cs typeface="Times New Roman" panose="02020603050405020304" pitchFamily="18" charset="0"/>
              </a:rPr>
              <a:t>LESSON 12: February 21, 2021</a:t>
            </a:r>
            <a:endParaRPr lang="en-US" sz="5400" b="1" dirty="0">
              <a:solidFill>
                <a:schemeClr val="bg1"/>
              </a:solidFill>
            </a:endParaRPr>
          </a:p>
        </p:txBody>
      </p:sp>
      <p:sp>
        <p:nvSpPr>
          <p:cNvPr id="3" name="Content Placeholder 2">
            <a:extLst>
              <a:ext uri="{FF2B5EF4-FFF2-40B4-BE49-F238E27FC236}">
                <a16:creationId xmlns="" xmlns:a16="http://schemas.microsoft.com/office/drawing/2014/main" id="{459213CB-C9AE-9245-BE05-1F1BA9D41FA7}"/>
              </a:ext>
            </a:extLst>
          </p:cNvPr>
          <p:cNvSpPr>
            <a:spLocks noGrp="1"/>
          </p:cNvSpPr>
          <p:nvPr>
            <p:ph idx="1"/>
          </p:nvPr>
        </p:nvSpPr>
        <p:spPr>
          <a:xfrm>
            <a:off x="838200" y="2765501"/>
            <a:ext cx="10246112" cy="3411461"/>
          </a:xfrm>
        </p:spPr>
        <p:txBody>
          <a:bodyPr>
            <a:normAutofit lnSpcReduction="10000"/>
          </a:bodyPr>
          <a:lstStyle/>
          <a:p>
            <a:r>
              <a:rPr lang="en-US" sz="4800" b="1" dirty="0">
                <a:latin typeface="Calibri" charset="0"/>
                <a:ea typeface="Calibri" charset="0"/>
                <a:cs typeface="Calibri" charset="0"/>
              </a:rPr>
              <a:t>Lesson Title: </a:t>
            </a:r>
            <a:r>
              <a:rPr lang="en-US" sz="4800" b="1" dirty="0" smtClean="0">
                <a:latin typeface="Calibri" charset="0"/>
                <a:ea typeface="Calibri" charset="0"/>
                <a:cs typeface="Calibri" charset="0"/>
              </a:rPr>
              <a:t/>
            </a:r>
            <a:br>
              <a:rPr lang="en-US" sz="4800" b="1" dirty="0" smtClean="0">
                <a:latin typeface="Calibri" charset="0"/>
                <a:ea typeface="Calibri" charset="0"/>
                <a:cs typeface="Calibri" charset="0"/>
              </a:rPr>
            </a:br>
            <a:r>
              <a:rPr lang="en-US" sz="4800" dirty="0" smtClean="0">
                <a:latin typeface="Calibri" charset="0"/>
                <a:ea typeface="Calibri" charset="0"/>
                <a:cs typeface="Calibri" charset="0"/>
              </a:rPr>
              <a:t>“</a:t>
            </a:r>
            <a:r>
              <a:rPr lang="en-US" sz="4800" dirty="0">
                <a:solidFill>
                  <a:srgbClr val="000000"/>
                </a:solidFill>
                <a:latin typeface="Calibri" charset="0"/>
                <a:ea typeface="Calibri" charset="0"/>
                <a:cs typeface="Calibri" charset="0"/>
              </a:rPr>
              <a:t>Risk Taker</a:t>
            </a:r>
            <a:r>
              <a:rPr lang="en-US" sz="4800" dirty="0">
                <a:latin typeface="Calibri" charset="0"/>
                <a:ea typeface="Calibri" charset="0"/>
                <a:cs typeface="Calibri" charset="0"/>
              </a:rPr>
              <a:t>” (Faith Pathway)</a:t>
            </a:r>
          </a:p>
          <a:p>
            <a:r>
              <a:rPr lang="en-US" sz="4800" b="1" dirty="0">
                <a:latin typeface="Calibri" charset="0"/>
                <a:ea typeface="Calibri" charset="0"/>
                <a:cs typeface="Calibri" charset="0"/>
              </a:rPr>
              <a:t>Lesson Title: </a:t>
            </a:r>
            <a:r>
              <a:rPr lang="en-US" sz="4800" b="1" dirty="0" smtClean="0">
                <a:latin typeface="Calibri" charset="0"/>
                <a:ea typeface="Calibri" charset="0"/>
                <a:cs typeface="Calibri" charset="0"/>
              </a:rPr>
              <a:t/>
            </a:r>
            <a:br>
              <a:rPr lang="en-US" sz="4800" b="1" dirty="0" smtClean="0">
                <a:latin typeface="Calibri" charset="0"/>
                <a:ea typeface="Calibri" charset="0"/>
                <a:cs typeface="Calibri" charset="0"/>
              </a:rPr>
            </a:br>
            <a:r>
              <a:rPr lang="en-US" sz="4800" dirty="0" smtClean="0">
                <a:latin typeface="Calibri" charset="0"/>
                <a:ea typeface="Calibri" charset="0"/>
                <a:cs typeface="Calibri" charset="0"/>
              </a:rPr>
              <a:t>“</a:t>
            </a:r>
            <a:r>
              <a:rPr lang="en-US" sz="4800" dirty="0">
                <a:solidFill>
                  <a:srgbClr val="000000"/>
                </a:solidFill>
                <a:latin typeface="Calibri" charset="0"/>
                <a:ea typeface="Calibri" charset="0"/>
                <a:cs typeface="Calibri" charset="0"/>
              </a:rPr>
              <a:t>Priscilla: Called to Minister </a:t>
            </a:r>
            <a:r>
              <a:rPr lang="en-US" sz="4800" dirty="0">
                <a:latin typeface="Calibri" charset="0"/>
                <a:ea typeface="Calibri" charset="0"/>
                <a:cs typeface="Calibri" charset="0"/>
              </a:rPr>
              <a:t>” (Townsend Press SS Commentary</a:t>
            </a:r>
            <a:r>
              <a:rPr lang="en-US" sz="4800" dirty="0" smtClean="0">
                <a:latin typeface="Calibri" charset="0"/>
                <a:ea typeface="Calibri" charset="0"/>
                <a:cs typeface="Calibri" charset="0"/>
              </a:rPr>
              <a:t>)</a:t>
            </a:r>
            <a:endParaRPr lang="en-US" sz="4800" dirty="0">
              <a:latin typeface="Calibri" charset="0"/>
              <a:ea typeface="Calibri" charset="0"/>
              <a:cs typeface="Calibri" charset="0"/>
            </a:endParaRPr>
          </a:p>
        </p:txBody>
      </p:sp>
    </p:spTree>
    <p:extLst>
      <p:ext uri="{BB962C8B-B14F-4D97-AF65-F5344CB8AC3E}">
        <p14:creationId xmlns:p14="http://schemas.microsoft.com/office/powerpoint/2010/main" val="28862164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p:cNvGrpSpPr/>
          <p:nvPr/>
        </p:nvGrpSpPr>
        <p:grpSpPr>
          <a:xfrm>
            <a:off x="393700" y="497772"/>
            <a:ext cx="7485125" cy="5928933"/>
            <a:chOff x="393700" y="497772"/>
            <a:chExt cx="7485125" cy="5928933"/>
          </a:xfrm>
        </p:grpSpPr>
        <p:sp>
          <p:nvSpPr>
            <p:cNvPr id="5" name="Rectangle 4">
              <a:extLst>
                <a:ext uri="{FF2B5EF4-FFF2-40B4-BE49-F238E27FC236}">
                  <a16:creationId xmlns="" xmlns:a16="http://schemas.microsoft.com/office/drawing/2014/main" id="{32FD79E9-DA87-4AE3-AB4F-454E8B1C7E28}"/>
                </a:ext>
                <a:ext uri="{C183D7F6-B498-43B3-948B-1728B52AA6E4}">
                  <adec:decorative xmlns="" xmlns:adec="http://schemas.microsoft.com/office/drawing/2017/decorative" val="1"/>
                </a:ext>
              </a:extLst>
            </p:cNvPr>
            <p:cNvSpPr/>
            <p:nvPr userDrawn="1"/>
          </p:nvSpPr>
          <p:spPr>
            <a:xfrm flipH="1">
              <a:off x="393700" y="497772"/>
              <a:ext cx="6118612" cy="5670321"/>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 xmlns:a16="http://schemas.microsoft.com/office/drawing/2014/main" id="{B601E3FC-2016-4085-9A4B-A172702EAAE1}"/>
                </a:ext>
                <a:ext uri="{C183D7F6-B498-43B3-948B-1728B52AA6E4}">
                  <adec:decorative xmlns="" xmlns:adec="http://schemas.microsoft.com/office/drawing/2017/decorative" val="1"/>
                </a:ext>
              </a:extLst>
            </p:cNvPr>
            <p:cNvSpPr/>
            <p:nvPr/>
          </p:nvSpPr>
          <p:spPr>
            <a:xfrm flipH="1">
              <a:off x="803112" y="1192268"/>
              <a:ext cx="6117772" cy="5234437"/>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 xmlns:a16="http://schemas.microsoft.com/office/drawing/2014/main" id="{97CAE694-E5D7-45D8-80CE-4067B6610E53}"/>
                </a:ext>
                <a:ext uri="{C183D7F6-B498-43B3-948B-1728B52AA6E4}">
                  <adec:decorative xmlns="" xmlns:adec="http://schemas.microsoft.com/office/drawing/2017/decorative" val="1"/>
                </a:ext>
              </a:extLst>
            </p:cNvPr>
            <p:cNvSpPr/>
            <p:nvPr userDrawn="1"/>
          </p:nvSpPr>
          <p:spPr>
            <a:xfrm flipH="1">
              <a:off x="1173223" y="838487"/>
              <a:ext cx="6705602" cy="52500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 xmlns:a16="http://schemas.microsoft.com/office/drawing/2014/main" id="{0B547387-06EB-1842-91C0-4946AEE6AF20}"/>
              </a:ext>
            </a:extLst>
          </p:cNvPr>
          <p:cNvSpPr>
            <a:spLocks noGrp="1"/>
          </p:cNvSpPr>
          <p:nvPr>
            <p:ph type="title"/>
          </p:nvPr>
        </p:nvSpPr>
        <p:spPr>
          <a:xfrm>
            <a:off x="1225066" y="1036320"/>
            <a:ext cx="6475341" cy="5052245"/>
          </a:xfrm>
        </p:spPr>
        <p:txBody>
          <a:bodyPr>
            <a:noAutofit/>
          </a:bodyPr>
          <a:lstStyle/>
          <a:p>
            <a:pPr algn="ctr"/>
            <a:r>
              <a:rPr lang="en-US" sz="3600" b="1" dirty="0">
                <a:solidFill>
                  <a:srgbClr val="074E97"/>
                </a:solidFill>
                <a:latin typeface="Calibri" charset="0"/>
                <a:ea typeface="Calibri" charset="0"/>
                <a:cs typeface="Calibri" charset="0"/>
              </a:rPr>
              <a:t>Devotional </a:t>
            </a:r>
            <a:r>
              <a:rPr lang="en-US" sz="3600" b="1" dirty="0" smtClean="0">
                <a:solidFill>
                  <a:srgbClr val="074E97"/>
                </a:solidFill>
                <a:latin typeface="Calibri" charset="0"/>
                <a:ea typeface="Calibri" charset="0"/>
                <a:cs typeface="Calibri" charset="0"/>
              </a:rPr>
              <a:t>Reading:</a:t>
            </a:r>
            <a:r>
              <a:rPr lang="en-US" sz="3600" b="1" dirty="0" smtClean="0">
                <a:latin typeface="Calibri" charset="0"/>
                <a:ea typeface="Calibri" charset="0"/>
                <a:cs typeface="Calibri" charset="0"/>
              </a:rPr>
              <a:t/>
            </a:r>
            <a:br>
              <a:rPr lang="en-US" sz="3600" b="1" dirty="0" smtClean="0">
                <a:latin typeface="Calibri" charset="0"/>
                <a:ea typeface="Calibri" charset="0"/>
                <a:cs typeface="Calibri" charset="0"/>
              </a:rPr>
            </a:br>
            <a:r>
              <a:rPr lang="en-US" sz="3600" dirty="0" smtClean="0">
                <a:latin typeface="Calibri" charset="0"/>
                <a:ea typeface="Calibri" charset="0"/>
                <a:cs typeface="Calibri" charset="0"/>
              </a:rPr>
              <a:t>Colossians </a:t>
            </a:r>
            <a:r>
              <a:rPr lang="en-US" sz="3600" dirty="0">
                <a:latin typeface="Calibri" charset="0"/>
                <a:ea typeface="Calibri" charset="0"/>
                <a:cs typeface="Calibri" charset="0"/>
              </a:rPr>
              <a:t>4:7-15</a:t>
            </a:r>
            <a:r>
              <a:rPr lang="en-US" sz="3600" b="1" dirty="0">
                <a:latin typeface="Calibri" charset="0"/>
                <a:ea typeface="Calibri" charset="0"/>
                <a:cs typeface="Calibri" charset="0"/>
              </a:rPr>
              <a:t/>
            </a:r>
            <a:br>
              <a:rPr lang="en-US" sz="3600" b="1" dirty="0">
                <a:latin typeface="Calibri" charset="0"/>
                <a:ea typeface="Calibri" charset="0"/>
                <a:cs typeface="Calibri" charset="0"/>
              </a:rPr>
            </a:br>
            <a:r>
              <a:rPr lang="en-US" sz="3600" b="1" dirty="0">
                <a:latin typeface="Calibri" charset="0"/>
                <a:ea typeface="Calibri" charset="0"/>
                <a:cs typeface="Calibri" charset="0"/>
              </a:rPr>
              <a:t/>
            </a:r>
            <a:br>
              <a:rPr lang="en-US" sz="3600" b="1" dirty="0">
                <a:latin typeface="Calibri" charset="0"/>
                <a:ea typeface="Calibri" charset="0"/>
                <a:cs typeface="Calibri" charset="0"/>
              </a:rPr>
            </a:br>
            <a:r>
              <a:rPr lang="en-US" sz="3600" b="1" dirty="0">
                <a:solidFill>
                  <a:srgbClr val="074E97"/>
                </a:solidFill>
                <a:latin typeface="Calibri" charset="0"/>
                <a:ea typeface="Calibri" charset="0"/>
                <a:cs typeface="Calibri" charset="0"/>
              </a:rPr>
              <a:t>Background Scriptures: </a:t>
            </a:r>
            <a:r>
              <a:rPr lang="en-US" sz="3600" b="1" dirty="0">
                <a:latin typeface="Calibri" charset="0"/>
                <a:ea typeface="Calibri" charset="0"/>
                <a:cs typeface="Calibri" charset="0"/>
              </a:rPr>
              <a:t/>
            </a:r>
            <a:br>
              <a:rPr lang="en-US" sz="3600" b="1" dirty="0">
                <a:latin typeface="Calibri" charset="0"/>
                <a:ea typeface="Calibri" charset="0"/>
                <a:cs typeface="Calibri" charset="0"/>
              </a:rPr>
            </a:br>
            <a:r>
              <a:rPr lang="en-US" sz="3600" dirty="0">
                <a:latin typeface="Calibri" charset="0"/>
                <a:ea typeface="Calibri" charset="0"/>
                <a:cs typeface="Calibri" charset="0"/>
              </a:rPr>
              <a:t>Acts 18:1-26; Romans 16:3-4; 1 Corinthians 16:19; 2 Timothy 4:19</a:t>
            </a:r>
            <a:r>
              <a:rPr lang="en-US" sz="3600" b="1" dirty="0">
                <a:latin typeface="Calibri" charset="0"/>
                <a:ea typeface="Calibri" charset="0"/>
                <a:cs typeface="Calibri" charset="0"/>
              </a:rPr>
              <a:t/>
            </a:r>
            <a:br>
              <a:rPr lang="en-US" sz="3600" b="1" dirty="0">
                <a:latin typeface="Calibri" charset="0"/>
                <a:ea typeface="Calibri" charset="0"/>
                <a:cs typeface="Calibri" charset="0"/>
              </a:rPr>
            </a:br>
            <a:r>
              <a:rPr lang="en-US" sz="3600" b="1" dirty="0">
                <a:latin typeface="Calibri" charset="0"/>
                <a:ea typeface="Calibri" charset="0"/>
                <a:cs typeface="Calibri" charset="0"/>
              </a:rPr>
              <a:t/>
            </a:r>
            <a:br>
              <a:rPr lang="en-US" sz="3600" b="1" dirty="0">
                <a:latin typeface="Calibri" charset="0"/>
                <a:ea typeface="Calibri" charset="0"/>
                <a:cs typeface="Calibri" charset="0"/>
              </a:rPr>
            </a:br>
            <a:r>
              <a:rPr lang="en-US" sz="3600" b="1" dirty="0">
                <a:latin typeface="Calibri" charset="0"/>
                <a:ea typeface="Calibri" charset="0"/>
                <a:cs typeface="Calibri" charset="0"/>
              </a:rPr>
              <a:t> </a:t>
            </a:r>
            <a:r>
              <a:rPr lang="en-US" sz="3600" b="1" dirty="0">
                <a:solidFill>
                  <a:srgbClr val="074E97"/>
                </a:solidFill>
                <a:latin typeface="Calibri" charset="0"/>
                <a:ea typeface="Calibri" charset="0"/>
                <a:cs typeface="Calibri" charset="0"/>
              </a:rPr>
              <a:t>Print Passages: </a:t>
            </a:r>
            <a:r>
              <a:rPr lang="en-US" sz="3600" b="1" dirty="0">
                <a:latin typeface="Calibri" charset="0"/>
                <a:ea typeface="Calibri" charset="0"/>
                <a:cs typeface="Calibri" charset="0"/>
              </a:rPr>
              <a:t/>
            </a:r>
            <a:br>
              <a:rPr lang="en-US" sz="3600" b="1" dirty="0">
                <a:latin typeface="Calibri" charset="0"/>
                <a:ea typeface="Calibri" charset="0"/>
                <a:cs typeface="Calibri" charset="0"/>
              </a:rPr>
            </a:br>
            <a:r>
              <a:rPr lang="en-US" sz="3600" dirty="0">
                <a:latin typeface="Calibri" charset="0"/>
                <a:ea typeface="Calibri" charset="0"/>
                <a:cs typeface="Calibri" charset="0"/>
              </a:rPr>
              <a:t>Acts 18:1-3, 18-21, 24-26; Romans </a:t>
            </a:r>
            <a:r>
              <a:rPr lang="en-US" sz="3600" dirty="0" smtClean="0">
                <a:latin typeface="Calibri" charset="0"/>
                <a:ea typeface="Calibri" charset="0"/>
                <a:cs typeface="Calibri" charset="0"/>
              </a:rPr>
              <a:t>16:3-4</a:t>
            </a:r>
            <a:endParaRPr lang="en-US" sz="3600" dirty="0">
              <a:solidFill>
                <a:schemeClr val="accent5">
                  <a:lumMod val="50000"/>
                </a:schemeClr>
              </a:solidFill>
              <a:latin typeface="Calibri" charset="0"/>
              <a:ea typeface="Calibri" charset="0"/>
              <a:cs typeface="Calibri" charset="0"/>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97095" y="749278"/>
            <a:ext cx="3651538" cy="5476709"/>
          </a:xfrm>
          <a:prstGeom prst="rect">
            <a:avLst/>
          </a:prstGeom>
        </p:spPr>
      </p:pic>
    </p:spTree>
    <p:extLst>
      <p:ext uri="{BB962C8B-B14F-4D97-AF65-F5344CB8AC3E}">
        <p14:creationId xmlns:p14="http://schemas.microsoft.com/office/powerpoint/2010/main" val="17988984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557560" y="769258"/>
            <a:ext cx="11300223" cy="5631542"/>
            <a:chOff x="557560" y="972458"/>
            <a:chExt cx="11300223" cy="5631542"/>
          </a:xfrm>
        </p:grpSpPr>
        <p:sp>
          <p:nvSpPr>
            <p:cNvPr id="4" name="Rectangle 3">
              <a:extLst>
                <a:ext uri="{FF2B5EF4-FFF2-40B4-BE49-F238E27FC236}">
                  <a16:creationId xmlns="" xmlns:a16="http://schemas.microsoft.com/office/drawing/2014/main" id="{3FA6EA72-8286-456D-962A-635BD29FF580}"/>
                </a:ext>
                <a:ext uri="{C183D7F6-B498-43B3-948B-1728B52AA6E4}">
                  <adec:decorative xmlns="" xmlns:adec="http://schemas.microsoft.com/office/drawing/2017/decorative" val="1"/>
                </a:ext>
              </a:extLst>
            </p:cNvPr>
            <p:cNvSpPr/>
            <p:nvPr/>
          </p:nvSpPr>
          <p:spPr>
            <a:xfrm flipH="1">
              <a:off x="4429124" y="972458"/>
              <a:ext cx="7428659" cy="4843807"/>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 xmlns:a16="http://schemas.microsoft.com/office/drawing/2014/main" id="{B601E3FC-2016-4085-9A4B-A172702EAAE1}"/>
                </a:ext>
                <a:ext uri="{C183D7F6-B498-43B3-948B-1728B52AA6E4}">
                  <adec:decorative xmlns="" xmlns:adec="http://schemas.microsoft.com/office/drawing/2017/decorative" val="1"/>
                </a:ext>
              </a:extLst>
            </p:cNvPr>
            <p:cNvSpPr/>
            <p:nvPr/>
          </p:nvSpPr>
          <p:spPr>
            <a:xfrm flipH="1">
              <a:off x="557560" y="1547134"/>
              <a:ext cx="10796236" cy="5056866"/>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 xmlns:a16="http://schemas.microsoft.com/office/drawing/2014/main" id="{913C27D9-F260-144D-A29D-A73FD501FCB4}"/>
              </a:ext>
            </a:extLst>
          </p:cNvPr>
          <p:cNvSpPr>
            <a:spLocks noGrp="1"/>
          </p:cNvSpPr>
          <p:nvPr>
            <p:ph type="title"/>
          </p:nvPr>
        </p:nvSpPr>
        <p:spPr>
          <a:xfrm>
            <a:off x="838200" y="161925"/>
            <a:ext cx="10515600" cy="1325563"/>
          </a:xfrm>
        </p:spPr>
        <p:txBody>
          <a:bodyPr>
            <a:normAutofit/>
          </a:bodyPr>
          <a:lstStyle/>
          <a:p>
            <a:r>
              <a:rPr lang="en-US" sz="5400" dirty="0">
                <a:solidFill>
                  <a:schemeClr val="bg1"/>
                </a:solidFill>
                <a:latin typeface="Calibri" charset="0"/>
                <a:ea typeface="Calibri" charset="0"/>
                <a:cs typeface="Calibri" charset="0"/>
              </a:rPr>
              <a:t>KEY VERSE:</a:t>
            </a:r>
          </a:p>
        </p:txBody>
      </p:sp>
      <p:sp>
        <p:nvSpPr>
          <p:cNvPr id="3" name="Content Placeholder 2">
            <a:extLst>
              <a:ext uri="{FF2B5EF4-FFF2-40B4-BE49-F238E27FC236}">
                <a16:creationId xmlns="" xmlns:a16="http://schemas.microsoft.com/office/drawing/2014/main" id="{39ACE7A8-C807-9046-AF28-721CE738093E}"/>
              </a:ext>
            </a:extLst>
          </p:cNvPr>
          <p:cNvSpPr>
            <a:spLocks noGrp="1"/>
          </p:cNvSpPr>
          <p:nvPr>
            <p:ph idx="1"/>
          </p:nvPr>
        </p:nvSpPr>
        <p:spPr>
          <a:xfrm>
            <a:off x="726690" y="1487488"/>
            <a:ext cx="10515600" cy="4486275"/>
          </a:xfrm>
        </p:spPr>
        <p:txBody>
          <a:bodyPr>
            <a:noAutofit/>
          </a:bodyPr>
          <a:lstStyle/>
          <a:p>
            <a:pPr marL="0" indent="0">
              <a:buNone/>
            </a:pPr>
            <a:r>
              <a:rPr lang="en-US" sz="3600" dirty="0"/>
              <a:t>Greet Priscilla and Aquila my helpers in Christ Jesus: who have for my life laid down their own necks: unto whom not only I give thanks, but also all the</a:t>
            </a:r>
          </a:p>
          <a:p>
            <a:pPr marL="0" indent="0">
              <a:buNone/>
            </a:pPr>
            <a:r>
              <a:rPr lang="en-US" sz="3600" dirty="0"/>
              <a:t>churches of the Gentiles. (Romans 16:3-4, KJV) </a:t>
            </a:r>
          </a:p>
          <a:p>
            <a:pPr marL="0" indent="0" algn="ctr">
              <a:buNone/>
            </a:pPr>
            <a:r>
              <a:rPr lang="en-US" sz="3600" dirty="0"/>
              <a:t>.....</a:t>
            </a:r>
          </a:p>
          <a:p>
            <a:pPr marL="0" indent="0">
              <a:buNone/>
            </a:pPr>
            <a:r>
              <a:rPr lang="en-US" sz="3600" dirty="0"/>
              <a:t>Greet Priscilla and Aquila, my co-workers in Christ Jesus. They risked their lives for me. Not only I but all the churches of the Gentiles are grateful to them. (Romans 16:3-4, NIV)</a:t>
            </a:r>
            <a:endParaRPr lang="en-US" sz="3600" dirty="0"/>
          </a:p>
        </p:txBody>
      </p:sp>
    </p:spTree>
    <p:extLst>
      <p:ext uri="{BB962C8B-B14F-4D97-AF65-F5344CB8AC3E}">
        <p14:creationId xmlns:p14="http://schemas.microsoft.com/office/powerpoint/2010/main" val="12546977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557560" y="687978"/>
            <a:ext cx="11300222" cy="5712822"/>
            <a:chOff x="557560" y="972458"/>
            <a:chExt cx="11300222" cy="5276968"/>
          </a:xfrm>
        </p:grpSpPr>
        <p:sp>
          <p:nvSpPr>
            <p:cNvPr id="5" name="Rectangle 4">
              <a:extLst>
                <a:ext uri="{FF2B5EF4-FFF2-40B4-BE49-F238E27FC236}">
                  <a16:creationId xmlns="" xmlns:a16="http://schemas.microsoft.com/office/drawing/2014/main" id="{3FA6EA72-8286-456D-962A-635BD29FF580}"/>
                </a:ext>
                <a:ext uri="{C183D7F6-B498-43B3-948B-1728B52AA6E4}">
                  <adec:decorative xmlns="" xmlns:adec="http://schemas.microsoft.com/office/drawing/2017/decorative" val="1"/>
                </a:ext>
              </a:extLst>
            </p:cNvPr>
            <p:cNvSpPr/>
            <p:nvPr/>
          </p:nvSpPr>
          <p:spPr>
            <a:xfrm flipH="1">
              <a:off x="4826618" y="972458"/>
              <a:ext cx="7031164" cy="4843807"/>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 xmlns:a16="http://schemas.microsoft.com/office/drawing/2014/main" id="{B601E3FC-2016-4085-9A4B-A172702EAAE1}"/>
                </a:ext>
                <a:ext uri="{C183D7F6-B498-43B3-948B-1728B52AA6E4}">
                  <adec:decorative xmlns="" xmlns:adec="http://schemas.microsoft.com/office/drawing/2017/decorative" val="1"/>
                </a:ext>
              </a:extLst>
            </p:cNvPr>
            <p:cNvSpPr/>
            <p:nvPr/>
          </p:nvSpPr>
          <p:spPr>
            <a:xfrm flipH="1">
              <a:off x="557560" y="1547134"/>
              <a:ext cx="10796236" cy="4702292"/>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 xmlns:a16="http://schemas.microsoft.com/office/drawing/2014/main" id="{93B00782-F657-A847-BC91-7663BC59BEDE}"/>
              </a:ext>
            </a:extLst>
          </p:cNvPr>
          <p:cNvSpPr>
            <a:spLocks noGrp="1"/>
          </p:cNvSpPr>
          <p:nvPr>
            <p:ph type="title"/>
          </p:nvPr>
        </p:nvSpPr>
        <p:spPr>
          <a:xfrm>
            <a:off x="557560" y="318090"/>
            <a:ext cx="4269059" cy="942975"/>
          </a:xfrm>
        </p:spPr>
        <p:txBody>
          <a:bodyPr>
            <a:normAutofit/>
          </a:bodyPr>
          <a:lstStyle/>
          <a:p>
            <a:r>
              <a:rPr lang="en-US" sz="5300" b="1" dirty="0" smtClean="0">
                <a:solidFill>
                  <a:schemeClr val="bg1"/>
                </a:solidFill>
              </a:rPr>
              <a:t>LESSON </a:t>
            </a:r>
            <a:r>
              <a:rPr lang="en-US" sz="5300" b="1" dirty="0">
                <a:solidFill>
                  <a:schemeClr val="bg1"/>
                </a:solidFill>
              </a:rPr>
              <a:t>AIMS</a:t>
            </a:r>
            <a:r>
              <a:rPr lang="en-US" sz="5300" b="1" dirty="0" smtClean="0">
                <a:solidFill>
                  <a:schemeClr val="bg1"/>
                </a:solidFill>
              </a:rPr>
              <a:t>:</a:t>
            </a:r>
            <a:endParaRPr lang="en-US" sz="6600" b="1" dirty="0">
              <a:solidFill>
                <a:schemeClr val="bg1"/>
              </a:solidFill>
            </a:endParaRPr>
          </a:p>
        </p:txBody>
      </p:sp>
      <p:sp>
        <p:nvSpPr>
          <p:cNvPr id="3" name="Content Placeholder 2">
            <a:extLst>
              <a:ext uri="{FF2B5EF4-FFF2-40B4-BE49-F238E27FC236}">
                <a16:creationId xmlns="" xmlns:a16="http://schemas.microsoft.com/office/drawing/2014/main" id="{6AC395DE-64D4-9147-B7F8-594B79EC5844}"/>
              </a:ext>
            </a:extLst>
          </p:cNvPr>
          <p:cNvSpPr>
            <a:spLocks noGrp="1"/>
          </p:cNvSpPr>
          <p:nvPr>
            <p:ph idx="1"/>
          </p:nvPr>
        </p:nvSpPr>
        <p:spPr>
          <a:xfrm>
            <a:off x="716280" y="1432809"/>
            <a:ext cx="10515600" cy="4202166"/>
          </a:xfrm>
        </p:spPr>
        <p:txBody>
          <a:bodyPr>
            <a:noAutofit/>
          </a:bodyPr>
          <a:lstStyle/>
          <a:p>
            <a:pPr marL="0" indent="0">
              <a:buNone/>
            </a:pPr>
            <a:r>
              <a:rPr lang="en-US" sz="4300" dirty="0"/>
              <a:t>As a result of experiencing this lesson, you should be able to do these things:</a:t>
            </a:r>
            <a:r>
              <a:rPr lang="en-US" sz="4000" dirty="0"/>
              <a:t> </a:t>
            </a:r>
          </a:p>
          <a:p>
            <a:r>
              <a:rPr lang="en-US" sz="4000" dirty="0"/>
              <a:t>Research the lives and ministry of Priscilla and her husband, Aquila.</a:t>
            </a:r>
          </a:p>
          <a:p>
            <a:r>
              <a:rPr lang="en-US" sz="4000" dirty="0"/>
              <a:t>Appreciate the ministry of those who explain the Way of God with accuracy. </a:t>
            </a:r>
          </a:p>
          <a:p>
            <a:r>
              <a:rPr lang="en-US" sz="4000" dirty="0"/>
              <a:t>Seek opportunities to use your gifts or abilities to further the Gospel</a:t>
            </a:r>
            <a:r>
              <a:rPr lang="en-US" sz="4000" dirty="0" smtClean="0"/>
              <a:t>.</a:t>
            </a:r>
            <a:endParaRPr lang="en-US" sz="4000" dirty="0"/>
          </a:p>
        </p:txBody>
      </p:sp>
    </p:spTree>
    <p:extLst>
      <p:ext uri="{BB962C8B-B14F-4D97-AF65-F5344CB8AC3E}">
        <p14:creationId xmlns:p14="http://schemas.microsoft.com/office/powerpoint/2010/main" val="39455374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557560" y="423745"/>
            <a:ext cx="11300222" cy="5914889"/>
            <a:chOff x="557560" y="423745"/>
            <a:chExt cx="11300222" cy="5914889"/>
          </a:xfrm>
        </p:grpSpPr>
        <p:sp>
          <p:nvSpPr>
            <p:cNvPr id="5" name="Rectangle 4">
              <a:extLst>
                <a:ext uri="{FF2B5EF4-FFF2-40B4-BE49-F238E27FC236}">
                  <a16:creationId xmlns="" xmlns:a16="http://schemas.microsoft.com/office/drawing/2014/main" id="{3FA6EA72-8286-456D-962A-635BD29FF580}"/>
                </a:ext>
                <a:ext uri="{C183D7F6-B498-43B3-948B-1728B52AA6E4}">
                  <adec:decorative xmlns="" xmlns:adec="http://schemas.microsoft.com/office/drawing/2017/decorative" val="1"/>
                </a:ext>
              </a:extLst>
            </p:cNvPr>
            <p:cNvSpPr/>
            <p:nvPr/>
          </p:nvSpPr>
          <p:spPr>
            <a:xfrm flipH="1">
              <a:off x="5508702" y="423745"/>
              <a:ext cx="6349080" cy="5414717"/>
            </a:xfrm>
            <a:prstGeom prst="rect">
              <a:avLst/>
            </a:prstGeom>
            <a:noFill/>
            <a:ln w="889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 xmlns:a16="http://schemas.microsoft.com/office/drawing/2014/main" id="{B601E3FC-2016-4085-9A4B-A172702EAAE1}"/>
                </a:ext>
                <a:ext uri="{C183D7F6-B498-43B3-948B-1728B52AA6E4}">
                  <adec:decorative xmlns="" xmlns:adec="http://schemas.microsoft.com/office/drawing/2017/decorative" val="1"/>
                </a:ext>
              </a:extLst>
            </p:cNvPr>
            <p:cNvSpPr/>
            <p:nvPr/>
          </p:nvSpPr>
          <p:spPr>
            <a:xfrm flipH="1">
              <a:off x="557560" y="1045936"/>
              <a:ext cx="10796236" cy="52926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 xmlns:a16="http://schemas.microsoft.com/office/drawing/2014/main" id="{CF3007BE-7ED2-8147-A3AC-97DF2DDBCA4F}"/>
              </a:ext>
            </a:extLst>
          </p:cNvPr>
          <p:cNvSpPr>
            <a:spLocks noGrp="1"/>
          </p:cNvSpPr>
          <p:nvPr>
            <p:ph type="title"/>
          </p:nvPr>
        </p:nvSpPr>
        <p:spPr>
          <a:xfrm>
            <a:off x="557560" y="361437"/>
            <a:ext cx="10515600" cy="622191"/>
          </a:xfrm>
        </p:spPr>
        <p:txBody>
          <a:bodyPr>
            <a:noAutofit/>
          </a:bodyPr>
          <a:lstStyle/>
          <a:p>
            <a:r>
              <a:rPr lang="en-US" sz="4800" b="1" dirty="0">
                <a:solidFill>
                  <a:srgbClr val="FFC000"/>
                </a:solidFill>
              </a:rPr>
              <a:t>KEY TERMS:</a:t>
            </a:r>
          </a:p>
        </p:txBody>
      </p:sp>
      <p:sp>
        <p:nvSpPr>
          <p:cNvPr id="3" name="Content Placeholder 2">
            <a:extLst>
              <a:ext uri="{FF2B5EF4-FFF2-40B4-BE49-F238E27FC236}">
                <a16:creationId xmlns="" xmlns:a16="http://schemas.microsoft.com/office/drawing/2014/main" id="{BF8A7B53-1F72-DC4C-AC7B-44F28F150EB5}"/>
              </a:ext>
            </a:extLst>
          </p:cNvPr>
          <p:cNvSpPr>
            <a:spLocks noGrp="1"/>
          </p:cNvSpPr>
          <p:nvPr>
            <p:ph idx="1"/>
          </p:nvPr>
        </p:nvSpPr>
        <p:spPr>
          <a:xfrm>
            <a:off x="723900" y="1280160"/>
            <a:ext cx="10629896" cy="4954253"/>
          </a:xfrm>
        </p:spPr>
        <p:txBody>
          <a:bodyPr>
            <a:noAutofit/>
          </a:bodyPr>
          <a:lstStyle/>
          <a:p>
            <a:pPr marL="0" indent="0">
              <a:buNone/>
            </a:pPr>
            <a:r>
              <a:rPr lang="en-US" sz="3600" b="1" dirty="0"/>
              <a:t>Commanded (Acts 18:2)—Greek: </a:t>
            </a:r>
            <a:r>
              <a:rPr lang="en-US" sz="3600" b="1" dirty="0" err="1"/>
              <a:t>diatassó</a:t>
            </a:r>
            <a:r>
              <a:rPr lang="en-US" sz="3600" b="1" dirty="0"/>
              <a:t> (dee-at-as’-so): </a:t>
            </a:r>
            <a:r>
              <a:rPr lang="en-US" sz="3600" dirty="0"/>
              <a:t>to have arranged thoroughly; charged; appointed; “ordered” (NIV).</a:t>
            </a:r>
          </a:p>
          <a:p>
            <a:pPr marL="0" indent="0">
              <a:buNone/>
            </a:pPr>
            <a:r>
              <a:rPr lang="en-US" sz="3600" b="1" dirty="0"/>
              <a:t>Departed (Acts 18:1)—Greek: </a:t>
            </a:r>
            <a:r>
              <a:rPr lang="en-US" sz="3600" b="1" dirty="0" err="1"/>
              <a:t>chórizó</a:t>
            </a:r>
            <a:r>
              <a:rPr lang="en-US" sz="3600" b="1" dirty="0"/>
              <a:t> (</a:t>
            </a:r>
            <a:r>
              <a:rPr lang="en-US" sz="3600" b="1" dirty="0" err="1"/>
              <a:t>kho</a:t>
            </a:r>
            <a:r>
              <a:rPr lang="en-US" sz="3600" b="1" dirty="0"/>
              <a:t>-rid’-zo): </a:t>
            </a:r>
            <a:r>
              <a:rPr lang="en-US" sz="3600" dirty="0"/>
              <a:t>to have separated; went away; “left” (NIV).</a:t>
            </a:r>
          </a:p>
          <a:p>
            <a:pPr marL="0" indent="0">
              <a:buNone/>
            </a:pPr>
            <a:r>
              <a:rPr lang="en-US" sz="3600" b="1" dirty="0"/>
              <a:t>Reasoned (Acts 18:19)—Greek: </a:t>
            </a:r>
            <a:r>
              <a:rPr lang="en-US" sz="3600" b="1" dirty="0" err="1"/>
              <a:t>dialegomai</a:t>
            </a:r>
            <a:r>
              <a:rPr lang="en-US" sz="3600" b="1" dirty="0"/>
              <a:t> (dee-al-</a:t>
            </a:r>
            <a:r>
              <a:rPr lang="en-US" sz="3600" b="1" dirty="0" err="1"/>
              <a:t>eg</a:t>
            </a:r>
            <a:r>
              <a:rPr lang="en-US" sz="3600" b="1" dirty="0"/>
              <a:t>’-om-</a:t>
            </a:r>
            <a:r>
              <a:rPr lang="en-US" sz="3600" b="1" dirty="0" err="1"/>
              <a:t>ahee</a:t>
            </a:r>
            <a:r>
              <a:rPr lang="en-US" sz="3600" b="1" dirty="0"/>
              <a:t>): </a:t>
            </a:r>
            <a:r>
              <a:rPr lang="en-US" sz="3600" dirty="0"/>
              <a:t>to have discussed, mingled thought with thought, addressed, preached</a:t>
            </a:r>
            <a:r>
              <a:rPr lang="en-US" sz="3600" dirty="0" smtClean="0"/>
              <a:t>.</a:t>
            </a:r>
            <a:endParaRPr lang="en-US" sz="3600" dirty="0"/>
          </a:p>
        </p:txBody>
      </p:sp>
    </p:spTree>
    <p:extLst>
      <p:ext uri="{BB962C8B-B14F-4D97-AF65-F5344CB8AC3E}">
        <p14:creationId xmlns:p14="http://schemas.microsoft.com/office/powerpoint/2010/main" val="16214887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557560" y="423745"/>
            <a:ext cx="11300222" cy="5914889"/>
            <a:chOff x="557560" y="423745"/>
            <a:chExt cx="11300222" cy="5914889"/>
          </a:xfrm>
        </p:grpSpPr>
        <p:sp>
          <p:nvSpPr>
            <p:cNvPr id="5" name="Rectangle 4">
              <a:extLst>
                <a:ext uri="{FF2B5EF4-FFF2-40B4-BE49-F238E27FC236}">
                  <a16:creationId xmlns="" xmlns:a16="http://schemas.microsoft.com/office/drawing/2014/main" id="{3FA6EA72-8286-456D-962A-635BD29FF580}"/>
                </a:ext>
                <a:ext uri="{C183D7F6-B498-43B3-948B-1728B52AA6E4}">
                  <adec:decorative xmlns="" xmlns:adec="http://schemas.microsoft.com/office/drawing/2017/decorative" val="1"/>
                </a:ext>
              </a:extLst>
            </p:cNvPr>
            <p:cNvSpPr/>
            <p:nvPr/>
          </p:nvSpPr>
          <p:spPr>
            <a:xfrm flipH="1">
              <a:off x="5508702" y="423745"/>
              <a:ext cx="6349080" cy="5414717"/>
            </a:xfrm>
            <a:prstGeom prst="rect">
              <a:avLst/>
            </a:prstGeom>
            <a:noFill/>
            <a:ln w="889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 xmlns:a16="http://schemas.microsoft.com/office/drawing/2014/main" id="{B601E3FC-2016-4085-9A4B-A172702EAAE1}"/>
                </a:ext>
                <a:ext uri="{C183D7F6-B498-43B3-948B-1728B52AA6E4}">
                  <adec:decorative xmlns="" xmlns:adec="http://schemas.microsoft.com/office/drawing/2017/decorative" val="1"/>
                </a:ext>
              </a:extLst>
            </p:cNvPr>
            <p:cNvSpPr/>
            <p:nvPr/>
          </p:nvSpPr>
          <p:spPr>
            <a:xfrm flipH="1">
              <a:off x="557560" y="1045936"/>
              <a:ext cx="10796236" cy="52926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 xmlns:a16="http://schemas.microsoft.com/office/drawing/2014/main" id="{CF3007BE-7ED2-8147-A3AC-97DF2DDBCA4F}"/>
              </a:ext>
            </a:extLst>
          </p:cNvPr>
          <p:cNvSpPr>
            <a:spLocks noGrp="1"/>
          </p:cNvSpPr>
          <p:nvPr>
            <p:ph type="title"/>
          </p:nvPr>
        </p:nvSpPr>
        <p:spPr>
          <a:xfrm>
            <a:off x="557560" y="361437"/>
            <a:ext cx="10515600" cy="622191"/>
          </a:xfrm>
        </p:spPr>
        <p:txBody>
          <a:bodyPr>
            <a:noAutofit/>
          </a:bodyPr>
          <a:lstStyle/>
          <a:p>
            <a:r>
              <a:rPr lang="en-US" sz="4800" b="1" dirty="0">
                <a:solidFill>
                  <a:srgbClr val="FFC000"/>
                </a:solidFill>
              </a:rPr>
              <a:t>KEY TERMS:</a:t>
            </a:r>
          </a:p>
        </p:txBody>
      </p:sp>
      <p:sp>
        <p:nvSpPr>
          <p:cNvPr id="3" name="Content Placeholder 2">
            <a:extLst>
              <a:ext uri="{FF2B5EF4-FFF2-40B4-BE49-F238E27FC236}">
                <a16:creationId xmlns="" xmlns:a16="http://schemas.microsoft.com/office/drawing/2014/main" id="{BF8A7B53-1F72-DC4C-AC7B-44F28F150EB5}"/>
              </a:ext>
            </a:extLst>
          </p:cNvPr>
          <p:cNvSpPr>
            <a:spLocks noGrp="1"/>
          </p:cNvSpPr>
          <p:nvPr>
            <p:ph idx="1"/>
          </p:nvPr>
        </p:nvSpPr>
        <p:spPr>
          <a:xfrm>
            <a:off x="723900" y="1280160"/>
            <a:ext cx="10629896" cy="4954253"/>
          </a:xfrm>
        </p:spPr>
        <p:txBody>
          <a:bodyPr>
            <a:noAutofit/>
          </a:bodyPr>
          <a:lstStyle/>
          <a:p>
            <a:pPr marL="0" indent="0">
              <a:buNone/>
            </a:pPr>
            <a:r>
              <a:rPr lang="en-US" sz="3600" b="1" dirty="0"/>
              <a:t>Remained (Acts 18:18, NASB)—Greek: </a:t>
            </a:r>
            <a:r>
              <a:rPr lang="en-US" sz="3600" dirty="0" err="1"/>
              <a:t>prosmenó</a:t>
            </a:r>
            <a:r>
              <a:rPr lang="en-US" sz="3600" dirty="0"/>
              <a:t> (pros-men’-o): continued with one; “tarried” (KJV); “stayed” (NIV).</a:t>
            </a:r>
          </a:p>
          <a:p>
            <a:pPr marL="0" indent="0">
              <a:buNone/>
            </a:pPr>
            <a:r>
              <a:rPr lang="en-US" sz="3600" b="1" dirty="0"/>
              <a:t>Vow (Acts 18:18)—Greek: </a:t>
            </a:r>
            <a:r>
              <a:rPr lang="en-US" sz="3600" b="1" dirty="0" err="1"/>
              <a:t>euché</a:t>
            </a:r>
            <a:r>
              <a:rPr lang="en-US" sz="3600" b="1" dirty="0"/>
              <a:t> (</a:t>
            </a:r>
            <a:r>
              <a:rPr lang="en-US" sz="3600" b="1" dirty="0" err="1"/>
              <a:t>yoo-khay</a:t>
            </a:r>
            <a:r>
              <a:rPr lang="en-US" sz="3600" b="1" dirty="0"/>
              <a:t>’): </a:t>
            </a:r>
            <a:r>
              <a:rPr lang="en-US" sz="3600" dirty="0"/>
              <a:t>a prayer to God; promise.</a:t>
            </a:r>
          </a:p>
          <a:p>
            <a:pPr marL="0" indent="0">
              <a:buNone/>
            </a:pPr>
            <a:r>
              <a:rPr lang="en-US" sz="3600" b="1" dirty="0"/>
              <a:t>Worked (Acts 18:3)—Greek: </a:t>
            </a:r>
            <a:r>
              <a:rPr lang="en-US" sz="3600" b="1" dirty="0" err="1"/>
              <a:t>ergazomai</a:t>
            </a:r>
            <a:r>
              <a:rPr lang="en-US" sz="3600" b="1" dirty="0"/>
              <a:t> (</a:t>
            </a:r>
            <a:r>
              <a:rPr lang="en-US" sz="3600" b="1" dirty="0" err="1"/>
              <a:t>er</a:t>
            </a:r>
            <a:r>
              <a:rPr lang="en-US" sz="3600" b="1" dirty="0"/>
              <a:t>-gad’-</a:t>
            </a:r>
            <a:r>
              <a:rPr lang="en-US" sz="3600" b="1" dirty="0" err="1"/>
              <a:t>zom</a:t>
            </a:r>
            <a:r>
              <a:rPr lang="en-US" sz="3600" b="1" dirty="0"/>
              <a:t>-</a:t>
            </a:r>
            <a:r>
              <a:rPr lang="en-US" sz="3600" b="1" dirty="0" err="1"/>
              <a:t>ahee</a:t>
            </a:r>
            <a:r>
              <a:rPr lang="en-US" sz="3600" b="1" dirty="0"/>
              <a:t>): </a:t>
            </a:r>
            <a:r>
              <a:rPr lang="en-US" sz="3600" dirty="0"/>
              <a:t>worked for; labored; “wrought” (KJV).</a:t>
            </a:r>
          </a:p>
        </p:txBody>
      </p:sp>
    </p:spTree>
    <p:extLst>
      <p:ext uri="{BB962C8B-B14F-4D97-AF65-F5344CB8AC3E}">
        <p14:creationId xmlns:p14="http://schemas.microsoft.com/office/powerpoint/2010/main" val="16725237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73AAF28-5204-DD47-9104-F9BE647D5076}"/>
              </a:ext>
            </a:extLst>
          </p:cNvPr>
          <p:cNvSpPr>
            <a:spLocks noGrp="1"/>
          </p:cNvSpPr>
          <p:nvPr>
            <p:ph type="title"/>
          </p:nvPr>
        </p:nvSpPr>
        <p:spPr>
          <a:xfrm>
            <a:off x="446050" y="570309"/>
            <a:ext cx="4603595" cy="804297"/>
          </a:xfrm>
          <a:solidFill>
            <a:srgbClr val="074E97"/>
          </a:solidFill>
        </p:spPr>
        <p:txBody>
          <a:bodyPr/>
          <a:lstStyle/>
          <a:p>
            <a:r>
              <a:rPr lang="en-US" sz="4800" dirty="0">
                <a:solidFill>
                  <a:schemeClr val="bg1"/>
                </a:solidFill>
                <a:latin typeface="+mn-lt"/>
                <a:ea typeface="Calibri" charset="0"/>
                <a:cs typeface="Calibri" charset="0"/>
              </a:rPr>
              <a:t>INTRODUCTION</a:t>
            </a:r>
          </a:p>
        </p:txBody>
      </p:sp>
      <p:grpSp>
        <p:nvGrpSpPr>
          <p:cNvPr id="4" name="Group 3"/>
          <p:cNvGrpSpPr/>
          <p:nvPr/>
        </p:nvGrpSpPr>
        <p:grpSpPr>
          <a:xfrm>
            <a:off x="557560" y="972458"/>
            <a:ext cx="11300222" cy="5276968"/>
            <a:chOff x="557560" y="972458"/>
            <a:chExt cx="11300222" cy="5276968"/>
          </a:xfrm>
        </p:grpSpPr>
        <p:sp>
          <p:nvSpPr>
            <p:cNvPr id="5" name="Rectangle 4">
              <a:extLst>
                <a:ext uri="{FF2B5EF4-FFF2-40B4-BE49-F238E27FC236}">
                  <a16:creationId xmlns="" xmlns:a16="http://schemas.microsoft.com/office/drawing/2014/main" id="{3FA6EA72-8286-456D-962A-635BD29FF580}"/>
                </a:ext>
                <a:ext uri="{C183D7F6-B498-43B3-948B-1728B52AA6E4}">
                  <adec:decorative xmlns="" xmlns:adec="http://schemas.microsoft.com/office/drawing/2017/decorative" val="1"/>
                </a:ext>
              </a:extLst>
            </p:cNvPr>
            <p:cNvSpPr/>
            <p:nvPr/>
          </p:nvSpPr>
          <p:spPr>
            <a:xfrm flipH="1">
              <a:off x="4826618" y="972458"/>
              <a:ext cx="7031164" cy="4843807"/>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 xmlns:a16="http://schemas.microsoft.com/office/drawing/2014/main" id="{B601E3FC-2016-4085-9A4B-A172702EAAE1}"/>
                </a:ext>
                <a:ext uri="{C183D7F6-B498-43B3-948B-1728B52AA6E4}">
                  <adec:decorative xmlns="" xmlns:adec="http://schemas.microsoft.com/office/drawing/2017/decorative" val="1"/>
                </a:ext>
              </a:extLst>
            </p:cNvPr>
            <p:cNvSpPr/>
            <p:nvPr/>
          </p:nvSpPr>
          <p:spPr>
            <a:xfrm flipH="1">
              <a:off x="557560" y="1547134"/>
              <a:ext cx="10796236" cy="4702292"/>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6415742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36B9B40-BEBA-9C45-B5A5-8EEECD8228F8}"/>
              </a:ext>
            </a:extLst>
          </p:cNvPr>
          <p:cNvSpPr>
            <a:spLocks noGrp="1"/>
          </p:cNvSpPr>
          <p:nvPr>
            <p:ph type="title"/>
          </p:nvPr>
        </p:nvSpPr>
        <p:spPr>
          <a:xfrm>
            <a:off x="490654" y="515265"/>
            <a:ext cx="4759712" cy="956693"/>
          </a:xfrm>
        </p:spPr>
        <p:txBody>
          <a:bodyPr>
            <a:normAutofit/>
          </a:bodyPr>
          <a:lstStyle/>
          <a:p>
            <a:r>
              <a:rPr lang="en-US" sz="4800" b="1" dirty="0">
                <a:solidFill>
                  <a:schemeClr val="bg1"/>
                </a:solidFill>
              </a:rPr>
              <a:t>BIBLICAL CONTEXT</a:t>
            </a:r>
          </a:p>
        </p:txBody>
      </p:sp>
      <p:grpSp>
        <p:nvGrpSpPr>
          <p:cNvPr id="7" name="Group 6"/>
          <p:cNvGrpSpPr/>
          <p:nvPr/>
        </p:nvGrpSpPr>
        <p:grpSpPr>
          <a:xfrm>
            <a:off x="557560" y="972458"/>
            <a:ext cx="11300222" cy="5276968"/>
            <a:chOff x="557560" y="972458"/>
            <a:chExt cx="11300222" cy="5276968"/>
          </a:xfrm>
        </p:grpSpPr>
        <p:sp>
          <p:nvSpPr>
            <p:cNvPr id="5" name="Rectangle 4">
              <a:extLst>
                <a:ext uri="{FF2B5EF4-FFF2-40B4-BE49-F238E27FC236}">
                  <a16:creationId xmlns="" xmlns:a16="http://schemas.microsoft.com/office/drawing/2014/main" id="{3FA6EA72-8286-456D-962A-635BD29FF580}"/>
                </a:ext>
                <a:ext uri="{C183D7F6-B498-43B3-948B-1728B52AA6E4}">
                  <adec:decorative xmlns="" xmlns:adec="http://schemas.microsoft.com/office/drawing/2017/decorative" val="1"/>
                </a:ext>
              </a:extLst>
            </p:cNvPr>
            <p:cNvSpPr/>
            <p:nvPr/>
          </p:nvSpPr>
          <p:spPr>
            <a:xfrm flipH="1">
              <a:off x="5508702" y="972458"/>
              <a:ext cx="6349080" cy="4843807"/>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 xmlns:a16="http://schemas.microsoft.com/office/drawing/2014/main" id="{B601E3FC-2016-4085-9A4B-A172702EAAE1}"/>
                </a:ext>
                <a:ext uri="{C183D7F6-B498-43B3-948B-1728B52AA6E4}">
                  <adec:decorative xmlns="" xmlns:adec="http://schemas.microsoft.com/office/drawing/2017/decorative" val="1"/>
                </a:ext>
              </a:extLst>
            </p:cNvPr>
            <p:cNvSpPr/>
            <p:nvPr/>
          </p:nvSpPr>
          <p:spPr>
            <a:xfrm flipH="1">
              <a:off x="557560" y="1547134"/>
              <a:ext cx="10796236" cy="4702292"/>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29454845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557560" y="1315844"/>
            <a:ext cx="11300220" cy="4933581"/>
            <a:chOff x="557560" y="1315844"/>
            <a:chExt cx="11300220" cy="4933581"/>
          </a:xfrm>
        </p:grpSpPr>
        <p:sp>
          <p:nvSpPr>
            <p:cNvPr id="5" name="Rectangle 4">
              <a:extLst>
                <a:ext uri="{FF2B5EF4-FFF2-40B4-BE49-F238E27FC236}">
                  <a16:creationId xmlns="" xmlns:a16="http://schemas.microsoft.com/office/drawing/2014/main" id="{3FA6EA72-8286-456D-962A-635BD29FF580}"/>
                </a:ext>
                <a:ext uri="{C183D7F6-B498-43B3-948B-1728B52AA6E4}">
                  <adec:decorative xmlns="" xmlns:adec="http://schemas.microsoft.com/office/drawing/2017/decorative" val="1"/>
                </a:ext>
              </a:extLst>
            </p:cNvPr>
            <p:cNvSpPr/>
            <p:nvPr/>
          </p:nvSpPr>
          <p:spPr>
            <a:xfrm flipH="1">
              <a:off x="6936057" y="1315844"/>
              <a:ext cx="4921723" cy="4500421"/>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 xmlns:a16="http://schemas.microsoft.com/office/drawing/2014/main" id="{B601E3FC-2016-4085-9A4B-A172702EAAE1}"/>
                </a:ext>
                <a:ext uri="{C183D7F6-B498-43B3-948B-1728B52AA6E4}">
                  <adec:decorative xmlns="" xmlns:adec="http://schemas.microsoft.com/office/drawing/2017/decorative" val="1"/>
                </a:ext>
              </a:extLst>
            </p:cNvPr>
            <p:cNvSpPr/>
            <p:nvPr/>
          </p:nvSpPr>
          <p:spPr>
            <a:xfrm flipH="1">
              <a:off x="557560" y="1825624"/>
              <a:ext cx="10796236" cy="4423801"/>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 xmlns:a16="http://schemas.microsoft.com/office/drawing/2014/main" id="{CF50DC9A-DE1B-3445-9235-D130B32D40E2}"/>
              </a:ext>
            </a:extLst>
          </p:cNvPr>
          <p:cNvSpPr>
            <a:spLocks noGrp="1"/>
          </p:cNvSpPr>
          <p:nvPr>
            <p:ph type="title"/>
          </p:nvPr>
        </p:nvSpPr>
        <p:spPr>
          <a:xfrm>
            <a:off x="557560" y="365125"/>
            <a:ext cx="11012140" cy="1285875"/>
          </a:xfrm>
        </p:spPr>
        <p:txBody>
          <a:bodyPr>
            <a:normAutofit fontScale="90000"/>
          </a:bodyPr>
          <a:lstStyle/>
          <a:p>
            <a:pPr lvl="0"/>
            <a:r>
              <a:rPr lang="en-US" b="1" dirty="0">
                <a:solidFill>
                  <a:schemeClr val="bg1"/>
                </a:solidFill>
              </a:rPr>
              <a:t/>
            </a:r>
            <a:br>
              <a:rPr lang="en-US" b="1" dirty="0">
                <a:solidFill>
                  <a:schemeClr val="bg1"/>
                </a:solidFill>
              </a:rPr>
            </a:br>
            <a:r>
              <a:rPr lang="en-US" b="1" dirty="0">
                <a:solidFill>
                  <a:schemeClr val="bg1"/>
                </a:solidFill>
              </a:rPr>
              <a:t>ANALYSIS OF THE BIBLICAL TEXT </a:t>
            </a:r>
            <a:r>
              <a:rPr lang="en-US" b="1" dirty="0" smtClean="0">
                <a:solidFill>
                  <a:schemeClr val="bg1"/>
                </a:solidFill>
              </a:rPr>
              <a:t/>
            </a:r>
            <a:br>
              <a:rPr lang="en-US" b="1" dirty="0" smtClean="0">
                <a:solidFill>
                  <a:schemeClr val="bg1"/>
                </a:solidFill>
              </a:rPr>
            </a:br>
            <a:r>
              <a:rPr lang="en-US" b="1" dirty="0" smtClean="0">
                <a:solidFill>
                  <a:schemeClr val="bg1"/>
                </a:solidFill>
              </a:rPr>
              <a:t>(</a:t>
            </a:r>
            <a:r>
              <a:rPr lang="en-US" b="1" dirty="0">
                <a:solidFill>
                  <a:schemeClr val="bg1"/>
                </a:solidFill>
              </a:rPr>
              <a:t>Lesson Outline)</a:t>
            </a:r>
            <a:r>
              <a:rPr lang="en-US" dirty="0">
                <a:solidFill>
                  <a:schemeClr val="bg1"/>
                </a:solidFill>
              </a:rPr>
              <a:t/>
            </a:r>
            <a:br>
              <a:rPr lang="en-US" dirty="0">
                <a:solidFill>
                  <a:schemeClr val="bg1"/>
                </a:solidFill>
              </a:rPr>
            </a:br>
            <a:endParaRPr lang="en-US" dirty="0">
              <a:solidFill>
                <a:schemeClr val="bg1"/>
              </a:solidFill>
            </a:endParaRPr>
          </a:p>
        </p:txBody>
      </p:sp>
      <p:sp>
        <p:nvSpPr>
          <p:cNvPr id="3" name="Content Placeholder 2">
            <a:extLst>
              <a:ext uri="{FF2B5EF4-FFF2-40B4-BE49-F238E27FC236}">
                <a16:creationId xmlns="" xmlns:a16="http://schemas.microsoft.com/office/drawing/2014/main" id="{7981A529-A655-214B-BE92-BA133D0F50C3}"/>
              </a:ext>
            </a:extLst>
          </p:cNvPr>
          <p:cNvSpPr>
            <a:spLocks noGrp="1"/>
          </p:cNvSpPr>
          <p:nvPr>
            <p:ph idx="1"/>
          </p:nvPr>
        </p:nvSpPr>
        <p:spPr>
          <a:xfrm>
            <a:off x="751840" y="2194559"/>
            <a:ext cx="10444480" cy="3796329"/>
          </a:xfrm>
        </p:spPr>
        <p:txBody>
          <a:bodyPr>
            <a:noAutofit/>
          </a:bodyPr>
          <a:lstStyle/>
          <a:p>
            <a:pPr marL="857250" lvl="0" indent="-857250">
              <a:buFont typeface="+mj-lt"/>
              <a:buAutoNum type="romanUcPeriod"/>
            </a:pPr>
            <a:r>
              <a:rPr lang="en-US" sz="4800" b="1" dirty="0"/>
              <a:t>Similar in </a:t>
            </a:r>
            <a:r>
              <a:rPr lang="en-US" sz="4800" b="1" dirty="0" smtClean="0"/>
              <a:t>Trade </a:t>
            </a:r>
            <a:r>
              <a:rPr lang="en-US" sz="4800" dirty="0" smtClean="0"/>
              <a:t>(Acts 18:1-3, 18)</a:t>
            </a:r>
          </a:p>
          <a:p>
            <a:pPr marL="857250" lvl="0" indent="-857250">
              <a:buFont typeface="+mj-lt"/>
              <a:buAutoNum type="romanUcPeriod"/>
            </a:pPr>
            <a:r>
              <a:rPr lang="en-US" sz="4800" b="1" dirty="0" smtClean="0"/>
              <a:t>Similar </a:t>
            </a:r>
            <a:r>
              <a:rPr lang="en-US" sz="4800" b="1" dirty="0"/>
              <a:t>in </a:t>
            </a:r>
            <a:r>
              <a:rPr lang="en-US" sz="4800" b="1" dirty="0" smtClean="0"/>
              <a:t>Task </a:t>
            </a:r>
            <a:r>
              <a:rPr lang="en-US" sz="4800" dirty="0" smtClean="0"/>
              <a:t>(Acts </a:t>
            </a:r>
            <a:r>
              <a:rPr lang="en-US" sz="4800" dirty="0"/>
              <a:t>18:19-21, 24-26)</a:t>
            </a:r>
          </a:p>
          <a:p>
            <a:pPr marL="857250" lvl="0" indent="-857250">
              <a:buFont typeface="+mj-lt"/>
              <a:buAutoNum type="romanUcPeriod"/>
            </a:pPr>
            <a:r>
              <a:rPr lang="en-US" sz="4800" b="1" dirty="0"/>
              <a:t>Salute of Thanks </a:t>
            </a:r>
            <a:r>
              <a:rPr lang="en-US" sz="4800" dirty="0"/>
              <a:t>(Romans 16:3-4)</a:t>
            </a:r>
            <a:endParaRPr lang="en-US" sz="4800" dirty="0"/>
          </a:p>
        </p:txBody>
      </p:sp>
    </p:spTree>
    <p:extLst>
      <p:ext uri="{BB962C8B-B14F-4D97-AF65-F5344CB8AC3E}">
        <p14:creationId xmlns:p14="http://schemas.microsoft.com/office/powerpoint/2010/main" val="41983501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557560" y="1315844"/>
            <a:ext cx="11300219" cy="4933581"/>
            <a:chOff x="557560" y="1315844"/>
            <a:chExt cx="11300219" cy="4933581"/>
          </a:xfrm>
        </p:grpSpPr>
        <p:sp>
          <p:nvSpPr>
            <p:cNvPr id="5" name="Rectangle 4">
              <a:extLst>
                <a:ext uri="{FF2B5EF4-FFF2-40B4-BE49-F238E27FC236}">
                  <a16:creationId xmlns="" xmlns:a16="http://schemas.microsoft.com/office/drawing/2014/main" id="{3FA6EA72-8286-456D-962A-635BD29FF580}"/>
                </a:ext>
                <a:ext uri="{C183D7F6-B498-43B3-948B-1728B52AA6E4}">
                  <adec:decorative xmlns="" xmlns:adec="http://schemas.microsoft.com/office/drawing/2017/decorative" val="1"/>
                </a:ext>
              </a:extLst>
            </p:cNvPr>
            <p:cNvSpPr/>
            <p:nvPr/>
          </p:nvSpPr>
          <p:spPr>
            <a:xfrm flipH="1">
              <a:off x="7619999" y="1315844"/>
              <a:ext cx="4237780" cy="4500421"/>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 xmlns:a16="http://schemas.microsoft.com/office/drawing/2014/main" id="{B601E3FC-2016-4085-9A4B-A172702EAAE1}"/>
                </a:ext>
                <a:ext uri="{C183D7F6-B498-43B3-948B-1728B52AA6E4}">
                  <adec:decorative xmlns="" xmlns:adec="http://schemas.microsoft.com/office/drawing/2017/decorative" val="1"/>
                </a:ext>
              </a:extLst>
            </p:cNvPr>
            <p:cNvSpPr/>
            <p:nvPr/>
          </p:nvSpPr>
          <p:spPr>
            <a:xfrm flipH="1">
              <a:off x="557560" y="1825624"/>
              <a:ext cx="10796236" cy="4423801"/>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 xmlns:a16="http://schemas.microsoft.com/office/drawing/2014/main" id="{CF50DC9A-DE1B-3445-9235-D130B32D40E2}"/>
              </a:ext>
            </a:extLst>
          </p:cNvPr>
          <p:cNvSpPr>
            <a:spLocks noGrp="1"/>
          </p:cNvSpPr>
          <p:nvPr>
            <p:ph type="title"/>
          </p:nvPr>
        </p:nvSpPr>
        <p:spPr>
          <a:xfrm>
            <a:off x="431800" y="365125"/>
            <a:ext cx="11137900" cy="1285875"/>
          </a:xfrm>
        </p:spPr>
        <p:txBody>
          <a:bodyPr>
            <a:normAutofit fontScale="90000"/>
          </a:bodyPr>
          <a:lstStyle/>
          <a:p>
            <a:pPr marL="857250" lvl="0" indent="-857250">
              <a:buFont typeface="+mj-lt"/>
              <a:buAutoNum type="romanUcPeriod"/>
              <a:tabLst>
                <a:tab pos="1652588" algn="l"/>
              </a:tabLst>
            </a:pPr>
            <a:r>
              <a:rPr lang="en-US" sz="6000" b="1" dirty="0">
                <a:solidFill>
                  <a:schemeClr val="bg1"/>
                </a:solidFill>
              </a:rPr>
              <a:t>Similar in </a:t>
            </a:r>
            <a:r>
              <a:rPr lang="en-US" sz="6000" b="1" dirty="0" smtClean="0">
                <a:solidFill>
                  <a:schemeClr val="bg1"/>
                </a:solidFill>
              </a:rPr>
              <a:t>Trade</a:t>
            </a:r>
            <a:r>
              <a:rPr lang="en-US" sz="6000" dirty="0" smtClean="0">
                <a:solidFill>
                  <a:schemeClr val="bg1"/>
                </a:solidFill>
              </a:rPr>
              <a:t/>
            </a:r>
            <a:br>
              <a:rPr lang="en-US" sz="6000" dirty="0" smtClean="0">
                <a:solidFill>
                  <a:schemeClr val="bg1"/>
                </a:solidFill>
              </a:rPr>
            </a:br>
            <a:r>
              <a:rPr lang="en-US" dirty="0" smtClean="0">
                <a:solidFill>
                  <a:schemeClr val="bg1"/>
                </a:solidFill>
              </a:rPr>
              <a:t>(Acts </a:t>
            </a:r>
            <a:r>
              <a:rPr lang="en-US" dirty="0">
                <a:solidFill>
                  <a:schemeClr val="bg1"/>
                </a:solidFill>
              </a:rPr>
              <a:t>18:1-3,18, NIV)</a:t>
            </a:r>
            <a:endParaRPr lang="en-US" dirty="0">
              <a:solidFill>
                <a:schemeClr val="bg1"/>
              </a:solidFill>
            </a:endParaRPr>
          </a:p>
        </p:txBody>
      </p:sp>
      <p:sp>
        <p:nvSpPr>
          <p:cNvPr id="3" name="Content Placeholder 2">
            <a:extLst>
              <a:ext uri="{FF2B5EF4-FFF2-40B4-BE49-F238E27FC236}">
                <a16:creationId xmlns="" xmlns:a16="http://schemas.microsoft.com/office/drawing/2014/main" id="{7981A529-A655-214B-BE92-BA133D0F50C3}"/>
              </a:ext>
            </a:extLst>
          </p:cNvPr>
          <p:cNvSpPr>
            <a:spLocks noGrp="1"/>
          </p:cNvSpPr>
          <p:nvPr>
            <p:ph idx="1"/>
          </p:nvPr>
        </p:nvSpPr>
        <p:spPr>
          <a:xfrm>
            <a:off x="726690" y="2074127"/>
            <a:ext cx="10627106" cy="3916762"/>
          </a:xfrm>
        </p:spPr>
        <p:txBody>
          <a:bodyPr>
            <a:noAutofit/>
          </a:bodyPr>
          <a:lstStyle/>
          <a:p>
            <a:pPr marL="0" indent="0">
              <a:buNone/>
            </a:pPr>
            <a:r>
              <a:rPr lang="en-US" sz="4000" dirty="0"/>
              <a:t>AFTER THIS, Paul left Athens and went to Corinth.</a:t>
            </a:r>
          </a:p>
          <a:p>
            <a:pPr marL="0" indent="0">
              <a:buNone/>
            </a:pPr>
            <a:r>
              <a:rPr lang="en-US" sz="4000" b="1" baseline="30000" dirty="0"/>
              <a:t>2</a:t>
            </a:r>
            <a:r>
              <a:rPr lang="en-US" sz="4000" dirty="0"/>
              <a:t> There he met a Jew named Aquila, a native of Pontus, who had recently come from Italy with his wife Priscilla, because Claudius had ordered all Jews to leave Rome. Paul went to see them,</a:t>
            </a:r>
            <a:endParaRPr lang="en-US" sz="4000" dirty="0"/>
          </a:p>
        </p:txBody>
      </p:sp>
    </p:spTree>
    <p:extLst>
      <p:ext uri="{BB962C8B-B14F-4D97-AF65-F5344CB8AC3E}">
        <p14:creationId xmlns:p14="http://schemas.microsoft.com/office/powerpoint/2010/main" val="9928742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557560" y="548641"/>
            <a:ext cx="11300222" cy="5872479"/>
            <a:chOff x="557560" y="556359"/>
            <a:chExt cx="11300222" cy="6235364"/>
          </a:xfrm>
        </p:grpSpPr>
        <p:sp>
          <p:nvSpPr>
            <p:cNvPr id="5" name="Rectangle 4">
              <a:extLst>
                <a:ext uri="{FF2B5EF4-FFF2-40B4-BE49-F238E27FC236}">
                  <a16:creationId xmlns="" xmlns:a16="http://schemas.microsoft.com/office/drawing/2014/main" id="{3FA6EA72-8286-456D-962A-635BD29FF580}"/>
                </a:ext>
                <a:ext uri="{C183D7F6-B498-43B3-948B-1728B52AA6E4}">
                  <adec:decorative xmlns="" xmlns:adec="http://schemas.microsoft.com/office/drawing/2017/decorative" val="1"/>
                </a:ext>
              </a:extLst>
            </p:cNvPr>
            <p:cNvSpPr/>
            <p:nvPr/>
          </p:nvSpPr>
          <p:spPr>
            <a:xfrm flipH="1">
              <a:off x="5508702" y="556359"/>
              <a:ext cx="6349080" cy="5282103"/>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 xmlns:a16="http://schemas.microsoft.com/office/drawing/2014/main" id="{B601E3FC-2016-4085-9A4B-A172702EAAE1}"/>
                </a:ext>
                <a:ext uri="{C183D7F6-B498-43B3-948B-1728B52AA6E4}">
                  <adec:decorative xmlns="" xmlns:adec="http://schemas.microsoft.com/office/drawing/2017/decorative" val="1"/>
                </a:ext>
              </a:extLst>
            </p:cNvPr>
            <p:cNvSpPr/>
            <p:nvPr/>
          </p:nvSpPr>
          <p:spPr>
            <a:xfrm flipH="1">
              <a:off x="557560" y="1009447"/>
              <a:ext cx="10796236" cy="5782276"/>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 name="Content Placeholder 2">
            <a:extLst>
              <a:ext uri="{FF2B5EF4-FFF2-40B4-BE49-F238E27FC236}">
                <a16:creationId xmlns="" xmlns:a16="http://schemas.microsoft.com/office/drawing/2014/main" id="{126F24C9-E512-564B-99FE-748E4327E418}"/>
              </a:ext>
            </a:extLst>
          </p:cNvPr>
          <p:cNvSpPr>
            <a:spLocks noGrp="1"/>
          </p:cNvSpPr>
          <p:nvPr>
            <p:ph idx="1"/>
          </p:nvPr>
        </p:nvSpPr>
        <p:spPr>
          <a:xfrm>
            <a:off x="838196" y="1239520"/>
            <a:ext cx="10515600" cy="4264096"/>
          </a:xfrm>
        </p:spPr>
        <p:txBody>
          <a:bodyPr>
            <a:noAutofit/>
          </a:bodyPr>
          <a:lstStyle/>
          <a:p>
            <a:pPr marL="0" indent="0">
              <a:buNone/>
            </a:pPr>
            <a:r>
              <a:rPr lang="en-US" sz="4000" b="1" baseline="30000" dirty="0" smtClean="0"/>
              <a:t>3</a:t>
            </a:r>
            <a:r>
              <a:rPr lang="en-US" sz="4000" dirty="0" smtClean="0"/>
              <a:t> </a:t>
            </a:r>
            <a:r>
              <a:rPr lang="en-US" sz="4000" dirty="0"/>
              <a:t>and because he was a tentmaker as they were, he stayed and worked with them.</a:t>
            </a:r>
          </a:p>
          <a:p>
            <a:pPr marL="0" indent="0" algn="ctr">
              <a:buNone/>
            </a:pPr>
            <a:r>
              <a:rPr lang="en-US" sz="4000" dirty="0" smtClean="0"/>
              <a:t>.....</a:t>
            </a:r>
            <a:endParaRPr lang="en-US" sz="4000" dirty="0"/>
          </a:p>
          <a:p>
            <a:pPr marL="0" indent="0">
              <a:buNone/>
            </a:pPr>
            <a:r>
              <a:rPr lang="en-US" sz="4000" b="1" baseline="30000" dirty="0"/>
              <a:t>18</a:t>
            </a:r>
            <a:r>
              <a:rPr lang="en-US" sz="4000" dirty="0"/>
              <a:t> Paul stayed on in Corinth for some time. Then he left the brothers and sisters and sailed for Syria, accompanied by Priscilla and Aquila. Before he sailed, he had his hair cut off at </a:t>
            </a:r>
            <a:r>
              <a:rPr lang="en-US" sz="4000" dirty="0" err="1"/>
              <a:t>Cenchreae</a:t>
            </a:r>
            <a:r>
              <a:rPr lang="en-US" sz="4000" dirty="0"/>
              <a:t> because of a vow he had taken.</a:t>
            </a:r>
          </a:p>
          <a:p>
            <a:pPr marL="0" indent="0">
              <a:buNone/>
            </a:pPr>
            <a:endParaRPr lang="en-US" sz="4000" dirty="0"/>
          </a:p>
        </p:txBody>
      </p:sp>
    </p:spTree>
    <p:extLst>
      <p:ext uri="{BB962C8B-B14F-4D97-AF65-F5344CB8AC3E}">
        <p14:creationId xmlns:p14="http://schemas.microsoft.com/office/powerpoint/2010/main" val="7174469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557560" y="892098"/>
            <a:ext cx="11300221" cy="5446536"/>
            <a:chOff x="557560" y="892098"/>
            <a:chExt cx="11300221" cy="5446536"/>
          </a:xfrm>
        </p:grpSpPr>
        <p:sp>
          <p:nvSpPr>
            <p:cNvPr id="5" name="Rectangle 4">
              <a:extLst>
                <a:ext uri="{FF2B5EF4-FFF2-40B4-BE49-F238E27FC236}">
                  <a16:creationId xmlns="" xmlns:a16="http://schemas.microsoft.com/office/drawing/2014/main" id="{3FA6EA72-8286-456D-962A-635BD29FF580}"/>
                </a:ext>
                <a:ext uri="{C183D7F6-B498-43B3-948B-1728B52AA6E4}">
                  <adec:decorative xmlns="" xmlns:adec="http://schemas.microsoft.com/office/drawing/2017/decorative" val="1"/>
                </a:ext>
              </a:extLst>
            </p:cNvPr>
            <p:cNvSpPr/>
            <p:nvPr/>
          </p:nvSpPr>
          <p:spPr>
            <a:xfrm flipH="1">
              <a:off x="6846848" y="892098"/>
              <a:ext cx="5010933" cy="4946364"/>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 xmlns:a16="http://schemas.microsoft.com/office/drawing/2014/main" id="{B601E3FC-2016-4085-9A4B-A172702EAAE1}"/>
                </a:ext>
                <a:ext uri="{C183D7F6-B498-43B3-948B-1728B52AA6E4}">
                  <adec:decorative xmlns="" xmlns:adec="http://schemas.microsoft.com/office/drawing/2017/decorative" val="1"/>
                </a:ext>
              </a:extLst>
            </p:cNvPr>
            <p:cNvSpPr/>
            <p:nvPr/>
          </p:nvSpPr>
          <p:spPr>
            <a:xfrm flipH="1">
              <a:off x="557560" y="1506420"/>
              <a:ext cx="10796236" cy="4832214"/>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 xmlns:a16="http://schemas.microsoft.com/office/drawing/2014/main" id="{1067BC01-61A8-1B4F-90D2-7B90A5D9A6A7}"/>
              </a:ext>
            </a:extLst>
          </p:cNvPr>
          <p:cNvSpPr>
            <a:spLocks noGrp="1"/>
          </p:cNvSpPr>
          <p:nvPr>
            <p:ph type="title"/>
          </p:nvPr>
        </p:nvSpPr>
        <p:spPr/>
        <p:txBody>
          <a:bodyPr/>
          <a:lstStyle/>
          <a:p>
            <a:r>
              <a:rPr lang="en-US" b="1" dirty="0">
                <a:solidFill>
                  <a:schemeClr val="bg1"/>
                </a:solidFill>
              </a:rPr>
              <a:t>What Do You Think?</a:t>
            </a:r>
            <a:r>
              <a:rPr lang="en-US" dirty="0">
                <a:solidFill>
                  <a:schemeClr val="bg1"/>
                </a:solidFill>
              </a:rPr>
              <a:t> </a:t>
            </a:r>
          </a:p>
        </p:txBody>
      </p:sp>
      <p:sp>
        <p:nvSpPr>
          <p:cNvPr id="3" name="Content Placeholder 2">
            <a:extLst>
              <a:ext uri="{FF2B5EF4-FFF2-40B4-BE49-F238E27FC236}">
                <a16:creationId xmlns="" xmlns:a16="http://schemas.microsoft.com/office/drawing/2014/main" id="{369423D3-AA17-034A-AEED-688F02260DFC}"/>
              </a:ext>
            </a:extLst>
          </p:cNvPr>
          <p:cNvSpPr>
            <a:spLocks noGrp="1"/>
          </p:cNvSpPr>
          <p:nvPr>
            <p:ph idx="1"/>
          </p:nvPr>
        </p:nvSpPr>
        <p:spPr>
          <a:xfrm>
            <a:off x="838200" y="1690688"/>
            <a:ext cx="10256520" cy="2725195"/>
          </a:xfrm>
        </p:spPr>
        <p:txBody>
          <a:bodyPr>
            <a:noAutofit/>
          </a:bodyPr>
          <a:lstStyle/>
          <a:p>
            <a:pPr marL="0" indent="0">
              <a:buNone/>
            </a:pPr>
            <a:r>
              <a:rPr lang="en-US" sz="5400" dirty="0"/>
              <a:t>What possible benefits or hindrances do you see in partnering with others in ministry work?</a:t>
            </a:r>
            <a:endParaRPr lang="en-US" sz="5400" dirty="0"/>
          </a:p>
        </p:txBody>
      </p:sp>
    </p:spTree>
    <p:extLst>
      <p:ext uri="{BB962C8B-B14F-4D97-AF65-F5344CB8AC3E}">
        <p14:creationId xmlns:p14="http://schemas.microsoft.com/office/powerpoint/2010/main" val="28127349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557560" y="729538"/>
            <a:ext cx="11300219" cy="5793182"/>
            <a:chOff x="557560" y="892098"/>
            <a:chExt cx="11300219" cy="5446535"/>
          </a:xfrm>
        </p:grpSpPr>
        <p:sp>
          <p:nvSpPr>
            <p:cNvPr id="5" name="Rectangle 4">
              <a:extLst>
                <a:ext uri="{FF2B5EF4-FFF2-40B4-BE49-F238E27FC236}">
                  <a16:creationId xmlns="" xmlns:a16="http://schemas.microsoft.com/office/drawing/2014/main" id="{3FA6EA72-8286-456D-962A-635BD29FF580}"/>
                </a:ext>
                <a:ext uri="{C183D7F6-B498-43B3-948B-1728B52AA6E4}">
                  <adec:decorative xmlns="" xmlns:adec="http://schemas.microsoft.com/office/drawing/2017/decorative" val="1"/>
                </a:ext>
              </a:extLst>
            </p:cNvPr>
            <p:cNvSpPr/>
            <p:nvPr/>
          </p:nvSpPr>
          <p:spPr>
            <a:xfrm flipH="1">
              <a:off x="7498079" y="892098"/>
              <a:ext cx="4359700" cy="4946364"/>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 xmlns:a16="http://schemas.microsoft.com/office/drawing/2014/main" id="{B601E3FC-2016-4085-9A4B-A172702EAAE1}"/>
                </a:ext>
                <a:ext uri="{C183D7F6-B498-43B3-948B-1728B52AA6E4}">
                  <adec:decorative xmlns="" xmlns:adec="http://schemas.microsoft.com/office/drawing/2017/decorative" val="1"/>
                </a:ext>
              </a:extLst>
            </p:cNvPr>
            <p:cNvSpPr/>
            <p:nvPr/>
          </p:nvSpPr>
          <p:spPr>
            <a:xfrm flipH="1">
              <a:off x="557560" y="1974772"/>
              <a:ext cx="10796236" cy="4363861"/>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 xmlns:a16="http://schemas.microsoft.com/office/drawing/2014/main" id="{D1FAF3AE-BBA5-E14B-93BE-5802EFD082E0}"/>
              </a:ext>
            </a:extLst>
          </p:cNvPr>
          <p:cNvSpPr>
            <a:spLocks noGrp="1"/>
          </p:cNvSpPr>
          <p:nvPr>
            <p:ph type="title"/>
          </p:nvPr>
        </p:nvSpPr>
        <p:spPr>
          <a:xfrm>
            <a:off x="557568" y="487045"/>
            <a:ext cx="10417098" cy="1082675"/>
          </a:xfrm>
        </p:spPr>
        <p:txBody>
          <a:bodyPr>
            <a:normAutofit fontScale="90000"/>
          </a:bodyPr>
          <a:lstStyle/>
          <a:p>
            <a:pPr marL="1143000" indent="-1143000">
              <a:buFont typeface="+mj-lt"/>
              <a:buAutoNum type="romanUcPeriod" startAt="2"/>
            </a:pPr>
            <a:r>
              <a:rPr lang="en-US" sz="6000" b="1" dirty="0">
                <a:solidFill>
                  <a:schemeClr val="bg1"/>
                </a:solidFill>
              </a:rPr>
              <a:t>Similar in </a:t>
            </a:r>
            <a:r>
              <a:rPr lang="en-US" sz="6000" b="1" dirty="0" smtClean="0">
                <a:solidFill>
                  <a:schemeClr val="bg1"/>
                </a:solidFill>
              </a:rPr>
              <a:t>Task</a:t>
            </a:r>
            <a:br>
              <a:rPr lang="en-US" sz="6000" b="1" dirty="0" smtClean="0">
                <a:solidFill>
                  <a:schemeClr val="bg1"/>
                </a:solidFill>
              </a:rPr>
            </a:br>
            <a:r>
              <a:rPr lang="en-US" b="1" dirty="0" smtClean="0">
                <a:solidFill>
                  <a:schemeClr val="bg1"/>
                </a:solidFill>
              </a:rPr>
              <a:t>(Acts </a:t>
            </a:r>
            <a:r>
              <a:rPr lang="en-US" b="1" dirty="0">
                <a:solidFill>
                  <a:schemeClr val="bg1"/>
                </a:solidFill>
              </a:rPr>
              <a:t>18:19-21, 24-26, NIV)</a:t>
            </a:r>
            <a:endParaRPr lang="en-US" dirty="0">
              <a:solidFill>
                <a:schemeClr val="bg1"/>
              </a:solidFill>
            </a:endParaRPr>
          </a:p>
        </p:txBody>
      </p:sp>
      <p:sp>
        <p:nvSpPr>
          <p:cNvPr id="3" name="Content Placeholder 2">
            <a:extLst>
              <a:ext uri="{FF2B5EF4-FFF2-40B4-BE49-F238E27FC236}">
                <a16:creationId xmlns="" xmlns:a16="http://schemas.microsoft.com/office/drawing/2014/main" id="{76E27785-5864-6B44-81FA-4ED1C1012135}"/>
              </a:ext>
            </a:extLst>
          </p:cNvPr>
          <p:cNvSpPr>
            <a:spLocks noGrp="1"/>
          </p:cNvSpPr>
          <p:nvPr>
            <p:ph idx="1"/>
          </p:nvPr>
        </p:nvSpPr>
        <p:spPr>
          <a:xfrm>
            <a:off x="669066" y="2011680"/>
            <a:ext cx="10593664" cy="4159649"/>
          </a:xfrm>
        </p:spPr>
        <p:txBody>
          <a:bodyPr>
            <a:noAutofit/>
          </a:bodyPr>
          <a:lstStyle/>
          <a:p>
            <a:pPr marL="0" indent="0">
              <a:buNone/>
            </a:pPr>
            <a:r>
              <a:rPr lang="en-US" sz="4000" b="1" baseline="30000" dirty="0">
                <a:latin typeface="Calibri" charset="0"/>
                <a:ea typeface="Calibri" charset="0"/>
                <a:cs typeface="Calibri" charset="0"/>
              </a:rPr>
              <a:t>19</a:t>
            </a:r>
            <a:r>
              <a:rPr lang="en-US" sz="4000" dirty="0">
                <a:latin typeface="Calibri" charset="0"/>
                <a:ea typeface="Calibri" charset="0"/>
                <a:cs typeface="Calibri" charset="0"/>
              </a:rPr>
              <a:t> They arrived at Ephesus, where Paul left Priscilla and Aquila. He himself went into the synagogue and reasoned with the Jews.</a:t>
            </a:r>
          </a:p>
          <a:p>
            <a:pPr marL="0" indent="0">
              <a:buNone/>
            </a:pPr>
            <a:r>
              <a:rPr lang="en-US" sz="4000" b="1" baseline="30000" dirty="0">
                <a:latin typeface="Calibri" charset="0"/>
                <a:ea typeface="Calibri" charset="0"/>
                <a:cs typeface="Calibri" charset="0"/>
              </a:rPr>
              <a:t>20</a:t>
            </a:r>
            <a:r>
              <a:rPr lang="en-US" sz="4000" dirty="0">
                <a:latin typeface="Calibri" charset="0"/>
                <a:ea typeface="Calibri" charset="0"/>
                <a:cs typeface="Calibri" charset="0"/>
              </a:rPr>
              <a:t> When they asked him to spend more time with them, he declined.</a:t>
            </a:r>
          </a:p>
          <a:p>
            <a:pPr marL="0" indent="0">
              <a:buNone/>
            </a:pPr>
            <a:r>
              <a:rPr lang="en-US" sz="4000" b="1" baseline="30000" dirty="0">
                <a:latin typeface="Calibri" charset="0"/>
                <a:ea typeface="Calibri" charset="0"/>
                <a:cs typeface="Calibri" charset="0"/>
              </a:rPr>
              <a:t>21</a:t>
            </a:r>
            <a:r>
              <a:rPr lang="en-US" sz="4000" dirty="0">
                <a:latin typeface="Calibri" charset="0"/>
                <a:ea typeface="Calibri" charset="0"/>
                <a:cs typeface="Calibri" charset="0"/>
              </a:rPr>
              <a:t> But as he left, he promised, “I will come back if it is God’s will.” Then he set sail from Ephesus</a:t>
            </a:r>
            <a:r>
              <a:rPr lang="en-US" sz="4000" dirty="0" smtClean="0">
                <a:latin typeface="Calibri" charset="0"/>
                <a:ea typeface="Calibri" charset="0"/>
                <a:cs typeface="Calibri" charset="0"/>
              </a:rPr>
              <a:t>.</a:t>
            </a:r>
            <a:endParaRPr lang="en-US" sz="4000" dirty="0">
              <a:latin typeface="Calibri" charset="0"/>
              <a:ea typeface="Calibri" charset="0"/>
              <a:cs typeface="Calibri" charset="0"/>
            </a:endParaRPr>
          </a:p>
        </p:txBody>
      </p:sp>
    </p:spTree>
    <p:extLst>
      <p:ext uri="{BB962C8B-B14F-4D97-AF65-F5344CB8AC3E}">
        <p14:creationId xmlns:p14="http://schemas.microsoft.com/office/powerpoint/2010/main" val="24755044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557560" y="423745"/>
            <a:ext cx="11300222" cy="5914889"/>
            <a:chOff x="557560" y="423745"/>
            <a:chExt cx="11300222" cy="5914889"/>
          </a:xfrm>
        </p:grpSpPr>
        <p:sp>
          <p:nvSpPr>
            <p:cNvPr id="5" name="Rectangle 4">
              <a:extLst>
                <a:ext uri="{FF2B5EF4-FFF2-40B4-BE49-F238E27FC236}">
                  <a16:creationId xmlns="" xmlns:a16="http://schemas.microsoft.com/office/drawing/2014/main" id="{3FA6EA72-8286-456D-962A-635BD29FF580}"/>
                </a:ext>
                <a:ext uri="{C183D7F6-B498-43B3-948B-1728B52AA6E4}">
                  <adec:decorative xmlns="" xmlns:adec="http://schemas.microsoft.com/office/drawing/2017/decorative" val="1"/>
                </a:ext>
              </a:extLst>
            </p:cNvPr>
            <p:cNvSpPr/>
            <p:nvPr/>
          </p:nvSpPr>
          <p:spPr>
            <a:xfrm flipH="1">
              <a:off x="5508702" y="423745"/>
              <a:ext cx="6349080" cy="5414717"/>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 xmlns:a16="http://schemas.microsoft.com/office/drawing/2014/main" id="{B601E3FC-2016-4085-9A4B-A172702EAAE1}"/>
                </a:ext>
                <a:ext uri="{C183D7F6-B498-43B3-948B-1728B52AA6E4}">
                  <adec:decorative xmlns="" xmlns:adec="http://schemas.microsoft.com/office/drawing/2017/decorative" val="1"/>
                </a:ext>
              </a:extLst>
            </p:cNvPr>
            <p:cNvSpPr/>
            <p:nvPr/>
          </p:nvSpPr>
          <p:spPr>
            <a:xfrm flipH="1">
              <a:off x="557560" y="908903"/>
              <a:ext cx="10796236" cy="5429731"/>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 name="Content Placeholder 2">
            <a:extLst>
              <a:ext uri="{FF2B5EF4-FFF2-40B4-BE49-F238E27FC236}">
                <a16:creationId xmlns="" xmlns:a16="http://schemas.microsoft.com/office/drawing/2014/main" id="{6B25F5EF-38C6-F946-AD83-7EA6A1200037}"/>
              </a:ext>
            </a:extLst>
          </p:cNvPr>
          <p:cNvSpPr>
            <a:spLocks noGrp="1"/>
          </p:cNvSpPr>
          <p:nvPr>
            <p:ph idx="1"/>
          </p:nvPr>
        </p:nvSpPr>
        <p:spPr>
          <a:xfrm>
            <a:off x="838200" y="1137423"/>
            <a:ext cx="10515600" cy="5039539"/>
          </a:xfrm>
        </p:spPr>
        <p:txBody>
          <a:bodyPr>
            <a:noAutofit/>
          </a:bodyPr>
          <a:lstStyle/>
          <a:p>
            <a:pPr marL="0" indent="0">
              <a:buNone/>
            </a:pPr>
            <a:r>
              <a:rPr lang="en-US" sz="4000" b="1" baseline="30000" dirty="0"/>
              <a:t>24</a:t>
            </a:r>
            <a:r>
              <a:rPr lang="en-US" sz="4000" dirty="0"/>
              <a:t> Meanwhile a Jew named Apollos, a native of Alexandria, came to Ephesus. He was a learned man, with a thorough knowledge of the Scriptures.</a:t>
            </a:r>
          </a:p>
          <a:p>
            <a:pPr marL="0" indent="0">
              <a:buNone/>
            </a:pPr>
            <a:r>
              <a:rPr lang="en-US" sz="4000" b="1" baseline="30000" dirty="0"/>
              <a:t>25</a:t>
            </a:r>
            <a:r>
              <a:rPr lang="en-US" sz="4000" dirty="0"/>
              <a:t> He had been instructed in the way of the Lord, and he spoke with great fervor and taught about Jesus accurately, though he knew only the baptism of John</a:t>
            </a:r>
            <a:r>
              <a:rPr lang="en-US" sz="4000" dirty="0" smtClean="0"/>
              <a:t>.</a:t>
            </a:r>
            <a:endParaRPr lang="en-US" sz="4000" dirty="0"/>
          </a:p>
        </p:txBody>
      </p:sp>
    </p:spTree>
    <p:extLst>
      <p:ext uri="{BB962C8B-B14F-4D97-AF65-F5344CB8AC3E}">
        <p14:creationId xmlns:p14="http://schemas.microsoft.com/office/powerpoint/2010/main" val="20141307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557560" y="423745"/>
            <a:ext cx="11300222" cy="5914889"/>
            <a:chOff x="557560" y="423745"/>
            <a:chExt cx="11300222" cy="5914889"/>
          </a:xfrm>
        </p:grpSpPr>
        <p:sp>
          <p:nvSpPr>
            <p:cNvPr id="5" name="Rectangle 4">
              <a:extLst>
                <a:ext uri="{FF2B5EF4-FFF2-40B4-BE49-F238E27FC236}">
                  <a16:creationId xmlns="" xmlns:a16="http://schemas.microsoft.com/office/drawing/2014/main" id="{3FA6EA72-8286-456D-962A-635BD29FF580}"/>
                </a:ext>
                <a:ext uri="{C183D7F6-B498-43B3-948B-1728B52AA6E4}">
                  <adec:decorative xmlns="" xmlns:adec="http://schemas.microsoft.com/office/drawing/2017/decorative" val="1"/>
                </a:ext>
              </a:extLst>
            </p:cNvPr>
            <p:cNvSpPr/>
            <p:nvPr/>
          </p:nvSpPr>
          <p:spPr>
            <a:xfrm flipH="1">
              <a:off x="5508702" y="423745"/>
              <a:ext cx="6349080" cy="5414717"/>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 xmlns:a16="http://schemas.microsoft.com/office/drawing/2014/main" id="{B601E3FC-2016-4085-9A4B-A172702EAAE1}"/>
                </a:ext>
                <a:ext uri="{C183D7F6-B498-43B3-948B-1728B52AA6E4}">
                  <adec:decorative xmlns="" xmlns:adec="http://schemas.microsoft.com/office/drawing/2017/decorative" val="1"/>
                </a:ext>
              </a:extLst>
            </p:cNvPr>
            <p:cNvSpPr/>
            <p:nvPr/>
          </p:nvSpPr>
          <p:spPr>
            <a:xfrm flipH="1">
              <a:off x="557560" y="908903"/>
              <a:ext cx="10796236" cy="5429731"/>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 name="Content Placeholder 2">
            <a:extLst>
              <a:ext uri="{FF2B5EF4-FFF2-40B4-BE49-F238E27FC236}">
                <a16:creationId xmlns="" xmlns:a16="http://schemas.microsoft.com/office/drawing/2014/main" id="{6B25F5EF-38C6-F946-AD83-7EA6A1200037}"/>
              </a:ext>
            </a:extLst>
          </p:cNvPr>
          <p:cNvSpPr>
            <a:spLocks noGrp="1"/>
          </p:cNvSpPr>
          <p:nvPr>
            <p:ph idx="1"/>
          </p:nvPr>
        </p:nvSpPr>
        <p:spPr>
          <a:xfrm>
            <a:off x="838200" y="1137423"/>
            <a:ext cx="10515600" cy="5039539"/>
          </a:xfrm>
        </p:spPr>
        <p:txBody>
          <a:bodyPr>
            <a:noAutofit/>
          </a:bodyPr>
          <a:lstStyle/>
          <a:p>
            <a:pPr marL="0" indent="0">
              <a:buNone/>
            </a:pPr>
            <a:r>
              <a:rPr lang="en-US" sz="4000" b="1" baseline="30000" dirty="0"/>
              <a:t>26</a:t>
            </a:r>
            <a:r>
              <a:rPr lang="en-US" sz="4000" dirty="0"/>
              <a:t> He began to speak boldly in the synagogue. When Priscilla and Aquila heard him, they invited him to their home and explained to him the way of God more adequately.</a:t>
            </a:r>
            <a:endParaRPr lang="en-US" sz="4000" dirty="0"/>
          </a:p>
        </p:txBody>
      </p:sp>
    </p:spTree>
    <p:extLst>
      <p:ext uri="{BB962C8B-B14F-4D97-AF65-F5344CB8AC3E}">
        <p14:creationId xmlns:p14="http://schemas.microsoft.com/office/powerpoint/2010/main" val="15978657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557560" y="892098"/>
            <a:ext cx="11300221" cy="5446536"/>
            <a:chOff x="557560" y="892098"/>
            <a:chExt cx="11300221" cy="5446536"/>
          </a:xfrm>
        </p:grpSpPr>
        <p:sp>
          <p:nvSpPr>
            <p:cNvPr id="6" name="Rectangle 5">
              <a:extLst>
                <a:ext uri="{FF2B5EF4-FFF2-40B4-BE49-F238E27FC236}">
                  <a16:creationId xmlns="" xmlns:a16="http://schemas.microsoft.com/office/drawing/2014/main" id="{3FA6EA72-8286-456D-962A-635BD29FF580}"/>
                </a:ext>
                <a:ext uri="{C183D7F6-B498-43B3-948B-1728B52AA6E4}">
                  <adec:decorative xmlns="" xmlns:adec="http://schemas.microsoft.com/office/drawing/2017/decorative" val="1"/>
                </a:ext>
              </a:extLst>
            </p:cNvPr>
            <p:cNvSpPr/>
            <p:nvPr/>
          </p:nvSpPr>
          <p:spPr>
            <a:xfrm flipH="1">
              <a:off x="6846848" y="892098"/>
              <a:ext cx="5010933" cy="4946364"/>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 xmlns:a16="http://schemas.microsoft.com/office/drawing/2014/main" id="{B601E3FC-2016-4085-9A4B-A172702EAAE1}"/>
                </a:ext>
                <a:ext uri="{C183D7F6-B498-43B3-948B-1728B52AA6E4}">
                  <adec:decorative xmlns="" xmlns:adec="http://schemas.microsoft.com/office/drawing/2017/decorative" val="1"/>
                </a:ext>
              </a:extLst>
            </p:cNvPr>
            <p:cNvSpPr/>
            <p:nvPr/>
          </p:nvSpPr>
          <p:spPr>
            <a:xfrm flipH="1">
              <a:off x="557560" y="1506420"/>
              <a:ext cx="10796236" cy="4832214"/>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8" name="Title 1">
            <a:extLst>
              <a:ext uri="{FF2B5EF4-FFF2-40B4-BE49-F238E27FC236}">
                <a16:creationId xmlns="" xmlns:a16="http://schemas.microsoft.com/office/drawing/2014/main" id="{1067BC01-61A8-1B4F-90D2-7B90A5D9A6A7}"/>
              </a:ext>
            </a:extLst>
          </p:cNvPr>
          <p:cNvSpPr>
            <a:spLocks noGrp="1"/>
          </p:cNvSpPr>
          <p:nvPr>
            <p:ph type="title"/>
          </p:nvPr>
        </p:nvSpPr>
        <p:spPr>
          <a:xfrm>
            <a:off x="838200" y="365125"/>
            <a:ext cx="10515600" cy="1325563"/>
          </a:xfrm>
        </p:spPr>
        <p:txBody>
          <a:bodyPr/>
          <a:lstStyle/>
          <a:p>
            <a:r>
              <a:rPr lang="en-US" b="1" dirty="0">
                <a:solidFill>
                  <a:schemeClr val="bg1"/>
                </a:solidFill>
              </a:rPr>
              <a:t>What Do You Think?</a:t>
            </a:r>
            <a:r>
              <a:rPr lang="en-US" dirty="0">
                <a:solidFill>
                  <a:schemeClr val="bg1"/>
                </a:solidFill>
              </a:rPr>
              <a:t> </a:t>
            </a:r>
          </a:p>
        </p:txBody>
      </p:sp>
      <p:sp>
        <p:nvSpPr>
          <p:cNvPr id="3" name="Content Placeholder 2">
            <a:extLst>
              <a:ext uri="{FF2B5EF4-FFF2-40B4-BE49-F238E27FC236}">
                <a16:creationId xmlns="" xmlns:a16="http://schemas.microsoft.com/office/drawing/2014/main" id="{9553FAFA-8B57-6E41-BDFC-074B3AD437BC}"/>
              </a:ext>
            </a:extLst>
          </p:cNvPr>
          <p:cNvSpPr>
            <a:spLocks noGrp="1"/>
          </p:cNvSpPr>
          <p:nvPr>
            <p:ph idx="1"/>
          </p:nvPr>
        </p:nvSpPr>
        <p:spPr>
          <a:xfrm>
            <a:off x="1099820" y="1838992"/>
            <a:ext cx="9992360" cy="3708368"/>
          </a:xfrm>
        </p:spPr>
        <p:txBody>
          <a:bodyPr>
            <a:normAutofit/>
          </a:bodyPr>
          <a:lstStyle/>
          <a:p>
            <a:pPr marL="0" indent="0">
              <a:buNone/>
            </a:pPr>
            <a:r>
              <a:rPr lang="en-US" sz="4800" dirty="0">
                <a:latin typeface="Calibri" charset="0"/>
                <a:ea typeface="Calibri" charset="0"/>
                <a:cs typeface="Calibri" charset="0"/>
              </a:rPr>
              <a:t>When you feel that the Gospel is being misrepresented, how do you respond? Describe a healthy, Christ-focused response to misguided or mistaken teachers of the Gospel.</a:t>
            </a:r>
            <a:endParaRPr lang="en-US" sz="4800" dirty="0">
              <a:latin typeface="Calibri" charset="0"/>
              <a:ea typeface="Calibri" charset="0"/>
              <a:cs typeface="Calibri" charset="0"/>
            </a:endParaRPr>
          </a:p>
        </p:txBody>
      </p:sp>
    </p:spTree>
    <p:extLst>
      <p:ext uri="{BB962C8B-B14F-4D97-AF65-F5344CB8AC3E}">
        <p14:creationId xmlns:p14="http://schemas.microsoft.com/office/powerpoint/2010/main" val="25179860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557560" y="892098"/>
            <a:ext cx="11300218" cy="5446535"/>
            <a:chOff x="557560" y="892098"/>
            <a:chExt cx="11300218" cy="5446535"/>
          </a:xfrm>
        </p:grpSpPr>
        <p:sp>
          <p:nvSpPr>
            <p:cNvPr id="5" name="Rectangle 4">
              <a:extLst>
                <a:ext uri="{FF2B5EF4-FFF2-40B4-BE49-F238E27FC236}">
                  <a16:creationId xmlns="" xmlns:a16="http://schemas.microsoft.com/office/drawing/2014/main" id="{3FA6EA72-8286-456D-962A-635BD29FF580}"/>
                </a:ext>
                <a:ext uri="{C183D7F6-B498-43B3-948B-1728B52AA6E4}">
                  <adec:decorative xmlns="" xmlns:adec="http://schemas.microsoft.com/office/drawing/2017/decorative" val="1"/>
                </a:ext>
              </a:extLst>
            </p:cNvPr>
            <p:cNvSpPr/>
            <p:nvPr/>
          </p:nvSpPr>
          <p:spPr>
            <a:xfrm flipH="1">
              <a:off x="7924799" y="892098"/>
              <a:ext cx="3932979" cy="4946364"/>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 xmlns:a16="http://schemas.microsoft.com/office/drawing/2014/main" id="{B601E3FC-2016-4085-9A4B-A172702EAAE1}"/>
                </a:ext>
                <a:ext uri="{C183D7F6-B498-43B3-948B-1728B52AA6E4}">
                  <adec:decorative xmlns="" xmlns:adec="http://schemas.microsoft.com/office/drawing/2017/decorative" val="1"/>
                </a:ext>
              </a:extLst>
            </p:cNvPr>
            <p:cNvSpPr/>
            <p:nvPr/>
          </p:nvSpPr>
          <p:spPr>
            <a:xfrm flipH="1">
              <a:off x="557560" y="1625600"/>
              <a:ext cx="10796236" cy="4713033"/>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 xmlns:a16="http://schemas.microsoft.com/office/drawing/2014/main" id="{D1FAF3AE-BBA5-E14B-93BE-5802EFD082E0}"/>
              </a:ext>
            </a:extLst>
          </p:cNvPr>
          <p:cNvSpPr>
            <a:spLocks noGrp="1"/>
          </p:cNvSpPr>
          <p:nvPr>
            <p:ph type="title"/>
          </p:nvPr>
        </p:nvSpPr>
        <p:spPr>
          <a:xfrm>
            <a:off x="557568" y="385445"/>
            <a:ext cx="10417098" cy="1082675"/>
          </a:xfrm>
        </p:spPr>
        <p:txBody>
          <a:bodyPr>
            <a:normAutofit fontScale="90000"/>
          </a:bodyPr>
          <a:lstStyle/>
          <a:p>
            <a:pPr marL="1143000" indent="-1143000">
              <a:buFont typeface="+mj-lt"/>
              <a:buAutoNum type="romanUcPeriod" startAt="3"/>
            </a:pPr>
            <a:r>
              <a:rPr lang="en-US" sz="6000" dirty="0">
                <a:solidFill>
                  <a:schemeClr val="bg1"/>
                </a:solidFill>
                <a:latin typeface="Calibri" panose="020F0502020204030204" pitchFamily="34" charset="0"/>
                <a:ea typeface="Calibri" panose="020F0502020204030204" pitchFamily="34" charset="0"/>
                <a:cs typeface="Times New Roman" panose="02020603050405020304" pitchFamily="18" charset="0"/>
              </a:rPr>
              <a:t>Salute of </a:t>
            </a:r>
            <a:r>
              <a:rPr lang="en-US" sz="6000"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Thanks</a:t>
            </a:r>
            <a:r>
              <a:rPr lang="en-US" sz="5400"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
            </a:r>
            <a:br>
              <a:rPr lang="en-US" sz="5400"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br>
            <a:r>
              <a:rPr lang="en-US"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(Romans </a:t>
            </a:r>
            <a:r>
              <a:rPr lang="en-US" dirty="0">
                <a:solidFill>
                  <a:schemeClr val="bg1"/>
                </a:solidFill>
                <a:latin typeface="Calibri" panose="020F0502020204030204" pitchFamily="34" charset="0"/>
                <a:ea typeface="Calibri" panose="020F0502020204030204" pitchFamily="34" charset="0"/>
                <a:cs typeface="Times New Roman" panose="02020603050405020304" pitchFamily="18" charset="0"/>
              </a:rPr>
              <a:t>16:3-4, NIV)</a:t>
            </a:r>
            <a:endParaRPr lang="en-US" dirty="0">
              <a:solidFill>
                <a:schemeClr val="bg1"/>
              </a:solidFill>
            </a:endParaRPr>
          </a:p>
        </p:txBody>
      </p:sp>
      <p:sp>
        <p:nvSpPr>
          <p:cNvPr id="3" name="Content Placeholder 2">
            <a:extLst>
              <a:ext uri="{FF2B5EF4-FFF2-40B4-BE49-F238E27FC236}">
                <a16:creationId xmlns="" xmlns:a16="http://schemas.microsoft.com/office/drawing/2014/main" id="{76E27785-5864-6B44-81FA-4ED1C1012135}"/>
              </a:ext>
            </a:extLst>
          </p:cNvPr>
          <p:cNvSpPr>
            <a:spLocks noGrp="1"/>
          </p:cNvSpPr>
          <p:nvPr>
            <p:ph idx="1"/>
          </p:nvPr>
        </p:nvSpPr>
        <p:spPr>
          <a:xfrm>
            <a:off x="669066" y="1788160"/>
            <a:ext cx="10593664" cy="4545729"/>
          </a:xfrm>
        </p:spPr>
        <p:txBody>
          <a:bodyPr>
            <a:noAutofit/>
          </a:bodyPr>
          <a:lstStyle/>
          <a:p>
            <a:pPr marL="0" indent="0">
              <a:buNone/>
            </a:pPr>
            <a:r>
              <a:rPr lang="en-US" sz="4800" b="1" baseline="30000" dirty="0"/>
              <a:t>3</a:t>
            </a:r>
            <a:r>
              <a:rPr lang="en-US" sz="4800" dirty="0"/>
              <a:t> Greet Priscilla and Aquila, my co-workers in Christ Jesus.</a:t>
            </a:r>
          </a:p>
          <a:p>
            <a:pPr marL="0" indent="0">
              <a:buNone/>
            </a:pPr>
            <a:r>
              <a:rPr lang="en-US" sz="4800" b="1" baseline="30000" dirty="0"/>
              <a:t>4</a:t>
            </a:r>
            <a:r>
              <a:rPr lang="en-US" sz="4800" dirty="0"/>
              <a:t> They risked their lives for me. Not only I but all the churches of the Gentiles are grateful to them.</a:t>
            </a:r>
            <a:endParaRPr lang="en-US" sz="4800" dirty="0"/>
          </a:p>
        </p:txBody>
      </p:sp>
    </p:spTree>
    <p:extLst>
      <p:ext uri="{BB962C8B-B14F-4D97-AF65-F5344CB8AC3E}">
        <p14:creationId xmlns:p14="http://schemas.microsoft.com/office/powerpoint/2010/main" val="20739071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557560" y="892098"/>
            <a:ext cx="11300221" cy="5446536"/>
            <a:chOff x="557560" y="892098"/>
            <a:chExt cx="11300221" cy="5446536"/>
          </a:xfrm>
        </p:grpSpPr>
        <p:sp>
          <p:nvSpPr>
            <p:cNvPr id="6" name="Rectangle 5">
              <a:extLst>
                <a:ext uri="{FF2B5EF4-FFF2-40B4-BE49-F238E27FC236}">
                  <a16:creationId xmlns="" xmlns:a16="http://schemas.microsoft.com/office/drawing/2014/main" id="{3FA6EA72-8286-456D-962A-635BD29FF580}"/>
                </a:ext>
                <a:ext uri="{C183D7F6-B498-43B3-948B-1728B52AA6E4}">
                  <adec:decorative xmlns="" xmlns:adec="http://schemas.microsoft.com/office/drawing/2017/decorative" val="1"/>
                </a:ext>
              </a:extLst>
            </p:cNvPr>
            <p:cNvSpPr/>
            <p:nvPr/>
          </p:nvSpPr>
          <p:spPr>
            <a:xfrm flipH="1">
              <a:off x="6846848" y="892098"/>
              <a:ext cx="5010933" cy="4946364"/>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 xmlns:a16="http://schemas.microsoft.com/office/drawing/2014/main" id="{B601E3FC-2016-4085-9A4B-A172702EAAE1}"/>
                </a:ext>
                <a:ext uri="{C183D7F6-B498-43B3-948B-1728B52AA6E4}">
                  <adec:decorative xmlns="" xmlns:adec="http://schemas.microsoft.com/office/drawing/2017/decorative" val="1"/>
                </a:ext>
              </a:extLst>
            </p:cNvPr>
            <p:cNvSpPr/>
            <p:nvPr/>
          </p:nvSpPr>
          <p:spPr>
            <a:xfrm flipH="1">
              <a:off x="557560" y="1506420"/>
              <a:ext cx="10796236" cy="4832214"/>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8" name="Title 1">
            <a:extLst>
              <a:ext uri="{FF2B5EF4-FFF2-40B4-BE49-F238E27FC236}">
                <a16:creationId xmlns="" xmlns:a16="http://schemas.microsoft.com/office/drawing/2014/main" id="{1067BC01-61A8-1B4F-90D2-7B90A5D9A6A7}"/>
              </a:ext>
            </a:extLst>
          </p:cNvPr>
          <p:cNvSpPr>
            <a:spLocks noGrp="1"/>
          </p:cNvSpPr>
          <p:nvPr>
            <p:ph type="title"/>
          </p:nvPr>
        </p:nvSpPr>
        <p:spPr>
          <a:xfrm>
            <a:off x="838200" y="365125"/>
            <a:ext cx="10515600" cy="1325563"/>
          </a:xfrm>
        </p:spPr>
        <p:txBody>
          <a:bodyPr/>
          <a:lstStyle/>
          <a:p>
            <a:r>
              <a:rPr lang="en-US" b="1" dirty="0">
                <a:solidFill>
                  <a:schemeClr val="bg1"/>
                </a:solidFill>
              </a:rPr>
              <a:t>What Do You Think?</a:t>
            </a:r>
            <a:r>
              <a:rPr lang="en-US" dirty="0">
                <a:solidFill>
                  <a:schemeClr val="bg1"/>
                </a:solidFill>
              </a:rPr>
              <a:t> </a:t>
            </a:r>
          </a:p>
        </p:txBody>
      </p:sp>
      <p:sp>
        <p:nvSpPr>
          <p:cNvPr id="3" name="Content Placeholder 2">
            <a:extLst>
              <a:ext uri="{FF2B5EF4-FFF2-40B4-BE49-F238E27FC236}">
                <a16:creationId xmlns="" xmlns:a16="http://schemas.microsoft.com/office/drawing/2014/main" id="{9553FAFA-8B57-6E41-BDFC-074B3AD437BC}"/>
              </a:ext>
            </a:extLst>
          </p:cNvPr>
          <p:cNvSpPr>
            <a:spLocks noGrp="1"/>
          </p:cNvSpPr>
          <p:nvPr>
            <p:ph idx="1"/>
          </p:nvPr>
        </p:nvSpPr>
        <p:spPr>
          <a:xfrm>
            <a:off x="716280" y="1825625"/>
            <a:ext cx="10515600" cy="4351338"/>
          </a:xfrm>
        </p:spPr>
        <p:txBody>
          <a:bodyPr>
            <a:normAutofit/>
          </a:bodyPr>
          <a:lstStyle/>
          <a:p>
            <a:pPr marL="0" indent="0">
              <a:buNone/>
            </a:pPr>
            <a:r>
              <a:rPr lang="en-US" sz="4800" dirty="0"/>
              <a:t>Do people still risk their lives for Christianity and the cause of Christ? Share examples to support your answer.</a:t>
            </a:r>
            <a:endParaRPr lang="en-US" sz="4800" dirty="0"/>
          </a:p>
        </p:txBody>
      </p:sp>
    </p:spTree>
    <p:extLst>
      <p:ext uri="{BB962C8B-B14F-4D97-AF65-F5344CB8AC3E}">
        <p14:creationId xmlns:p14="http://schemas.microsoft.com/office/powerpoint/2010/main" val="9829105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393700" y="497772"/>
            <a:ext cx="7485125" cy="5928933"/>
            <a:chOff x="393700" y="497772"/>
            <a:chExt cx="7485125" cy="5928933"/>
          </a:xfrm>
        </p:grpSpPr>
        <p:sp>
          <p:nvSpPr>
            <p:cNvPr id="5" name="Rectangle 4">
              <a:extLst>
                <a:ext uri="{FF2B5EF4-FFF2-40B4-BE49-F238E27FC236}">
                  <a16:creationId xmlns="" xmlns:a16="http://schemas.microsoft.com/office/drawing/2014/main" id="{32FD79E9-DA87-4AE3-AB4F-454E8B1C7E28}"/>
                </a:ext>
                <a:ext uri="{C183D7F6-B498-43B3-948B-1728B52AA6E4}">
                  <adec:decorative xmlns="" xmlns:adec="http://schemas.microsoft.com/office/drawing/2017/decorative" val="1"/>
                </a:ext>
              </a:extLst>
            </p:cNvPr>
            <p:cNvSpPr/>
            <p:nvPr userDrawn="1"/>
          </p:nvSpPr>
          <p:spPr>
            <a:xfrm flipH="1">
              <a:off x="393700" y="497772"/>
              <a:ext cx="6118612" cy="5670321"/>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 xmlns:a16="http://schemas.microsoft.com/office/drawing/2014/main" id="{B601E3FC-2016-4085-9A4B-A172702EAAE1}"/>
                </a:ext>
                <a:ext uri="{C183D7F6-B498-43B3-948B-1728B52AA6E4}">
                  <adec:decorative xmlns="" xmlns:adec="http://schemas.microsoft.com/office/drawing/2017/decorative" val="1"/>
                </a:ext>
              </a:extLst>
            </p:cNvPr>
            <p:cNvSpPr/>
            <p:nvPr/>
          </p:nvSpPr>
          <p:spPr>
            <a:xfrm flipH="1">
              <a:off x="803112" y="1192268"/>
              <a:ext cx="6117772" cy="5234437"/>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 xmlns:a16="http://schemas.microsoft.com/office/drawing/2014/main" id="{97CAE694-E5D7-45D8-80CE-4067B6610E53}"/>
                </a:ext>
                <a:ext uri="{C183D7F6-B498-43B3-948B-1728B52AA6E4}">
                  <adec:decorative xmlns="" xmlns:adec="http://schemas.microsoft.com/office/drawing/2017/decorative" val="1"/>
                </a:ext>
              </a:extLst>
            </p:cNvPr>
            <p:cNvSpPr/>
            <p:nvPr userDrawn="1"/>
          </p:nvSpPr>
          <p:spPr>
            <a:xfrm flipH="1">
              <a:off x="1173223" y="838487"/>
              <a:ext cx="6705602" cy="52500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97095" y="749278"/>
            <a:ext cx="3651538" cy="5476709"/>
          </a:xfrm>
          <a:prstGeom prst="rect">
            <a:avLst/>
          </a:prstGeom>
        </p:spPr>
      </p:pic>
      <p:sp>
        <p:nvSpPr>
          <p:cNvPr id="3" name="Content Placeholder 2">
            <a:extLst>
              <a:ext uri="{FF2B5EF4-FFF2-40B4-BE49-F238E27FC236}">
                <a16:creationId xmlns="" xmlns:a16="http://schemas.microsoft.com/office/drawing/2014/main" id="{E822249E-8FE5-DD4E-87F9-5FF055777731}"/>
              </a:ext>
            </a:extLst>
          </p:cNvPr>
          <p:cNvSpPr>
            <a:spLocks noGrp="1"/>
          </p:cNvSpPr>
          <p:nvPr>
            <p:ph idx="1"/>
          </p:nvPr>
        </p:nvSpPr>
        <p:spPr>
          <a:xfrm>
            <a:off x="1876897" y="1820068"/>
            <a:ext cx="5114386" cy="3335128"/>
          </a:xfrm>
        </p:spPr>
        <p:txBody>
          <a:bodyPr/>
          <a:lstStyle/>
          <a:p>
            <a:r>
              <a:rPr lang="en-US" sz="4400" b="1" dirty="0">
                <a:solidFill>
                  <a:srgbClr val="074E97"/>
                </a:solidFill>
              </a:rPr>
              <a:t>A Closing Thought</a:t>
            </a:r>
          </a:p>
          <a:p>
            <a:r>
              <a:rPr lang="en-US" sz="4400" b="1" dirty="0">
                <a:solidFill>
                  <a:srgbClr val="074E97"/>
                </a:solidFill>
              </a:rPr>
              <a:t>Your Life</a:t>
            </a:r>
            <a:endParaRPr lang="en-US" sz="4400" dirty="0">
              <a:solidFill>
                <a:srgbClr val="074E97"/>
              </a:solidFill>
            </a:endParaRPr>
          </a:p>
          <a:p>
            <a:r>
              <a:rPr lang="en-US" sz="4400" b="1" dirty="0">
                <a:solidFill>
                  <a:srgbClr val="074E97"/>
                </a:solidFill>
              </a:rPr>
              <a:t>Your World!</a:t>
            </a:r>
            <a:endParaRPr lang="en-US" sz="4400" dirty="0">
              <a:solidFill>
                <a:srgbClr val="074E97"/>
              </a:solidFill>
            </a:endParaRPr>
          </a:p>
          <a:p>
            <a:endParaRPr lang="en-US" dirty="0">
              <a:solidFill>
                <a:srgbClr val="074E97"/>
              </a:solidFill>
            </a:endParaRPr>
          </a:p>
        </p:txBody>
      </p:sp>
    </p:spTree>
    <p:extLst>
      <p:ext uri="{BB962C8B-B14F-4D97-AF65-F5344CB8AC3E}">
        <p14:creationId xmlns:p14="http://schemas.microsoft.com/office/powerpoint/2010/main" val="19266099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709961" y="1044498"/>
            <a:ext cx="10796240" cy="5132465"/>
            <a:chOff x="557560" y="892098"/>
            <a:chExt cx="11300221" cy="5446536"/>
          </a:xfrm>
        </p:grpSpPr>
        <p:sp>
          <p:nvSpPr>
            <p:cNvPr id="5" name="Rectangle 4">
              <a:extLst>
                <a:ext uri="{FF2B5EF4-FFF2-40B4-BE49-F238E27FC236}">
                  <a16:creationId xmlns="" xmlns:a16="http://schemas.microsoft.com/office/drawing/2014/main" id="{3FA6EA72-8286-456D-962A-635BD29FF580}"/>
                </a:ext>
                <a:ext uri="{C183D7F6-B498-43B3-948B-1728B52AA6E4}">
                  <adec:decorative xmlns="" xmlns:adec="http://schemas.microsoft.com/office/drawing/2017/decorative" val="1"/>
                </a:ext>
              </a:extLst>
            </p:cNvPr>
            <p:cNvSpPr/>
            <p:nvPr/>
          </p:nvSpPr>
          <p:spPr>
            <a:xfrm flipH="1">
              <a:off x="4664927" y="892098"/>
              <a:ext cx="7192854" cy="4946364"/>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 xmlns:a16="http://schemas.microsoft.com/office/drawing/2014/main" id="{B601E3FC-2016-4085-9A4B-A172702EAAE1}"/>
                </a:ext>
                <a:ext uri="{C183D7F6-B498-43B3-948B-1728B52AA6E4}">
                  <adec:decorative xmlns="" xmlns:adec="http://schemas.microsoft.com/office/drawing/2017/decorative" val="1"/>
                </a:ext>
              </a:extLst>
            </p:cNvPr>
            <p:cNvSpPr/>
            <p:nvPr/>
          </p:nvSpPr>
          <p:spPr>
            <a:xfrm flipH="1">
              <a:off x="557560" y="1506420"/>
              <a:ext cx="10796236" cy="4832214"/>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7" name="Title 1">
            <a:extLst>
              <a:ext uri="{FF2B5EF4-FFF2-40B4-BE49-F238E27FC236}">
                <a16:creationId xmlns="" xmlns:a16="http://schemas.microsoft.com/office/drawing/2014/main" id="{1067BC01-61A8-1B4F-90D2-7B90A5D9A6A7}"/>
              </a:ext>
            </a:extLst>
          </p:cNvPr>
          <p:cNvSpPr txBox="1">
            <a:spLocks/>
          </p:cNvSpPr>
          <p:nvPr/>
        </p:nvSpPr>
        <p:spPr>
          <a:xfrm>
            <a:off x="990600" y="5175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smtClean="0">
                <a:solidFill>
                  <a:schemeClr val="bg1"/>
                </a:solidFill>
              </a:rPr>
              <a:t>Closing Prayer</a:t>
            </a:r>
            <a:endParaRPr lang="en-US" dirty="0">
              <a:solidFill>
                <a:schemeClr val="bg1"/>
              </a:solidFill>
            </a:endParaRPr>
          </a:p>
        </p:txBody>
      </p:sp>
      <p:sp>
        <p:nvSpPr>
          <p:cNvPr id="3" name="Content Placeholder 2">
            <a:extLst>
              <a:ext uri="{FF2B5EF4-FFF2-40B4-BE49-F238E27FC236}">
                <a16:creationId xmlns="" xmlns:a16="http://schemas.microsoft.com/office/drawing/2014/main" id="{8E1496D8-400A-5B47-8EB7-1C1777E3A561}"/>
              </a:ext>
            </a:extLst>
          </p:cNvPr>
          <p:cNvSpPr>
            <a:spLocks noGrp="1"/>
          </p:cNvSpPr>
          <p:nvPr>
            <p:ph idx="1"/>
          </p:nvPr>
        </p:nvSpPr>
        <p:spPr>
          <a:xfrm>
            <a:off x="990600" y="1843088"/>
            <a:ext cx="10034093" cy="4333875"/>
          </a:xfrm>
        </p:spPr>
        <p:txBody>
          <a:bodyPr>
            <a:normAutofit lnSpcReduction="10000"/>
          </a:bodyPr>
          <a:lstStyle/>
          <a:p>
            <a:pPr marL="0" indent="0">
              <a:buNone/>
            </a:pPr>
            <a:r>
              <a:rPr lang="en-US" sz="4800" dirty="0"/>
              <a:t>Lord, help us to see the present need and opportunities for evangelism. Show us resources that are available for successful ministry. Also, Lord, send us partners and co- laborers to help implement Your plan and vision. In Jesus’ name we pray. Amen.</a:t>
            </a:r>
            <a:endParaRPr lang="en-US" sz="4800" dirty="0"/>
          </a:p>
        </p:txBody>
      </p:sp>
    </p:spTree>
    <p:extLst>
      <p:ext uri="{BB962C8B-B14F-4D97-AF65-F5344CB8AC3E}">
        <p14:creationId xmlns:p14="http://schemas.microsoft.com/office/powerpoint/2010/main" val="35532016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 xmlns:a16="http://schemas.microsoft.com/office/drawing/2014/main" id="{B601E3FC-2016-4085-9A4B-A172702EAAE1}"/>
              </a:ext>
              <a:ext uri="{C183D7F6-B498-43B3-948B-1728B52AA6E4}">
                <adec:decorative xmlns="" xmlns:adec="http://schemas.microsoft.com/office/drawing/2017/decorative" val="1"/>
              </a:ext>
            </a:extLst>
          </p:cNvPr>
          <p:cNvSpPr/>
          <p:nvPr/>
        </p:nvSpPr>
        <p:spPr>
          <a:xfrm flipH="1">
            <a:off x="709960" y="1658820"/>
            <a:ext cx="10796236" cy="4832214"/>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 xmlns:a16="http://schemas.microsoft.com/office/drawing/2014/main" id="{9ABE1D4C-72A8-D24E-9487-7EE9AF54E400}"/>
              </a:ext>
            </a:extLst>
          </p:cNvPr>
          <p:cNvSpPr>
            <a:spLocks noGrp="1"/>
          </p:cNvSpPr>
          <p:nvPr>
            <p:ph type="title"/>
          </p:nvPr>
        </p:nvSpPr>
        <p:spPr>
          <a:xfrm>
            <a:off x="1118836" y="544326"/>
            <a:ext cx="10515600" cy="1325563"/>
          </a:xfrm>
        </p:spPr>
        <p:txBody>
          <a:bodyPr>
            <a:normAutofit fontScale="90000"/>
          </a:bodyPr>
          <a:lstStyle/>
          <a:p>
            <a:r>
              <a:rPr lang="en-US" b="1" dirty="0">
                <a:solidFill>
                  <a:schemeClr val="bg1"/>
                </a:solidFill>
              </a:rPr>
              <a:t>Conclusion (Preparing for Next Week’s Lesson)</a:t>
            </a:r>
            <a:r>
              <a:rPr lang="en-US" dirty="0">
                <a:solidFill>
                  <a:schemeClr val="bg1"/>
                </a:solidFill>
              </a:rPr>
              <a:t/>
            </a:r>
            <a:br>
              <a:rPr lang="en-US" dirty="0">
                <a:solidFill>
                  <a:schemeClr val="bg1"/>
                </a:solidFill>
              </a:rPr>
            </a:br>
            <a:endParaRPr lang="en-US" dirty="0">
              <a:solidFill>
                <a:schemeClr val="bg1"/>
              </a:solidFill>
            </a:endParaRPr>
          </a:p>
        </p:txBody>
      </p:sp>
      <p:sp>
        <p:nvSpPr>
          <p:cNvPr id="3" name="Content Placeholder 2">
            <a:extLst>
              <a:ext uri="{FF2B5EF4-FFF2-40B4-BE49-F238E27FC236}">
                <a16:creationId xmlns="" xmlns:a16="http://schemas.microsoft.com/office/drawing/2014/main" id="{43F48B9D-EC76-4F49-BB61-718166E0DC70}"/>
              </a:ext>
            </a:extLst>
          </p:cNvPr>
          <p:cNvSpPr>
            <a:spLocks noGrp="1"/>
          </p:cNvSpPr>
          <p:nvPr>
            <p:ph idx="1"/>
          </p:nvPr>
        </p:nvSpPr>
        <p:spPr>
          <a:xfrm>
            <a:off x="945992" y="1920774"/>
            <a:ext cx="10515600" cy="4430166"/>
          </a:xfrm>
        </p:spPr>
        <p:txBody>
          <a:bodyPr>
            <a:normAutofit lnSpcReduction="10000"/>
          </a:bodyPr>
          <a:lstStyle/>
          <a:p>
            <a:r>
              <a:rPr lang="en-US" sz="4000" dirty="0"/>
              <a:t>While reading the Background Scripture, consider this thought: “How have I demonstrated my gratitude to God?”</a:t>
            </a:r>
          </a:p>
          <a:p>
            <a:r>
              <a:rPr lang="en-US" sz="4000" dirty="0"/>
              <a:t>The lesson topic for Sunday, February 28, 2021, is “Showing Generous Hospitality.” The Devotional Reading is Psalm 33:1-12, and both the Background Scriptures and Printed Texts are Acts 16:11-15, 40; 1 Corinthians 1:26-30.</a:t>
            </a:r>
            <a:endParaRPr lang="en-US" sz="4000" dirty="0"/>
          </a:p>
        </p:txBody>
      </p:sp>
    </p:spTree>
    <p:extLst>
      <p:ext uri="{BB962C8B-B14F-4D97-AF65-F5344CB8AC3E}">
        <p14:creationId xmlns:p14="http://schemas.microsoft.com/office/powerpoint/2010/main" val="278419564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889</TotalTime>
  <Words>858</Words>
  <Application>Microsoft Macintosh PowerPoint</Application>
  <PresentationFormat>Widescreen</PresentationFormat>
  <Paragraphs>61</Paragraphs>
  <Slides>23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23</vt:i4>
      </vt:variant>
    </vt:vector>
  </HeadingPairs>
  <TitlesOfParts>
    <vt:vector size="28" baseType="lpstr">
      <vt:lpstr>Calibri</vt:lpstr>
      <vt:lpstr>Calibri Light</vt:lpstr>
      <vt:lpstr>Times New Roman</vt:lpstr>
      <vt:lpstr>Arial</vt:lpstr>
      <vt:lpstr>Office Theme</vt:lpstr>
      <vt:lpstr>PowerPoint Presentation</vt:lpstr>
      <vt:lpstr>WINTER QUARTER THEME:  “The Call of God in the New Testament”  UNIT III:   “The Call of Women”</vt:lpstr>
      <vt:lpstr>LESSON 12: February 21, 2021</vt:lpstr>
      <vt:lpstr>Devotional Reading: Colossians 4:7-15  Background Scriptures:  Acts 18:1-26; Romans 16:3-4; 1 Corinthians 16:19; 2 Timothy 4:19   Print Passages:  Acts 18:1-3, 18-21, 24-26; Romans 16:3-4</vt:lpstr>
      <vt:lpstr>KEY VERSE:</vt:lpstr>
      <vt:lpstr>LESSON AIMS:</vt:lpstr>
      <vt:lpstr>KEY TERMS:</vt:lpstr>
      <vt:lpstr>KEY TERMS:</vt:lpstr>
      <vt:lpstr>INTRODUCTION</vt:lpstr>
      <vt:lpstr>BIBLICAL CONTEXT</vt:lpstr>
      <vt:lpstr> ANALYSIS OF THE BIBLICAL TEXT  (Lesson Outline) </vt:lpstr>
      <vt:lpstr>Similar in Trade (Acts 18:1-3,18, NIV)</vt:lpstr>
      <vt:lpstr>PowerPoint Presentation</vt:lpstr>
      <vt:lpstr>What Do You Think? </vt:lpstr>
      <vt:lpstr>Similar in Task (Acts 18:19-21, 24-26, NIV)</vt:lpstr>
      <vt:lpstr>PowerPoint Presentation</vt:lpstr>
      <vt:lpstr>PowerPoint Presentation</vt:lpstr>
      <vt:lpstr>What Do You Think? </vt:lpstr>
      <vt:lpstr>Salute of Thanks (Romans 16:3-4, NIV)</vt:lpstr>
      <vt:lpstr>What Do You Think? </vt:lpstr>
      <vt:lpstr>PowerPoint Presentation</vt:lpstr>
      <vt:lpstr>PowerPoint Presentation</vt:lpstr>
      <vt:lpstr>Conclusion (Preparing for Next Week’s Lesson) </vt:lpstr>
    </vt:vector>
  </TitlesOfParts>
  <Company/>
  <LinksUpToDate>false</LinksUpToDate>
  <SharedDoc>false</SharedDoc>
  <HyperlinksChanged>false</HyperlinksChanged>
  <AppVersion>15.0024</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Debra Berry</dc:creator>
  <cp:lastModifiedBy>Sharon Hardin</cp:lastModifiedBy>
  <cp:revision>41</cp:revision>
  <dcterms:created xsi:type="dcterms:W3CDTF">2020-10-13T22:27:56Z</dcterms:created>
  <dcterms:modified xsi:type="dcterms:W3CDTF">2021-01-27T13:06:17Z</dcterms:modified>
</cp:coreProperties>
</file>