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82" r:id="rId2"/>
    <p:sldId id="257" r:id="rId3"/>
    <p:sldId id="259" r:id="rId4"/>
    <p:sldId id="260" r:id="rId5"/>
    <p:sldId id="261" r:id="rId6"/>
    <p:sldId id="264" r:id="rId7"/>
    <p:sldId id="283" r:id="rId8"/>
    <p:sldId id="269" r:id="rId9"/>
    <p:sldId id="270" r:id="rId10"/>
    <p:sldId id="266" r:id="rId11"/>
    <p:sldId id="284" r:id="rId12"/>
    <p:sldId id="268" r:id="rId13"/>
    <p:sldId id="275" r:id="rId14"/>
    <p:sldId id="271" r:id="rId15"/>
    <p:sldId id="276" r:id="rId16"/>
    <p:sldId id="286" r:id="rId17"/>
    <p:sldId id="288" r:id="rId18"/>
    <p:sldId id="278" r:id="rId19"/>
    <p:sldId id="280" r:id="rId20"/>
    <p:sldId id="279" r:id="rId2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74E97"/>
    <a:srgbClr val="FFD9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47574"/>
    <p:restoredTop sz="95385"/>
  </p:normalViewPr>
  <p:slideViewPr>
    <p:cSldViewPr snapToGrid="0" snapToObjects="1">
      <p:cViewPr varScale="1">
        <p:scale>
          <a:sx n="53" d="100"/>
          <a:sy n="53" d="100"/>
        </p:scale>
        <p:origin x="176" y="122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5E5206-64F6-5444-B5A6-F321D5FA0422}"/>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79D262C5-59B5-B845-91C9-F038EE44C32F}"/>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D75BE91C-893A-BB4D-9C26-15F096172E2B}"/>
              </a:ext>
            </a:extLst>
          </p:cNvPr>
          <p:cNvSpPr>
            <a:spLocks noGrp="1"/>
          </p:cNvSpPr>
          <p:nvPr>
            <p:ph type="dt" sz="half" idx="10"/>
          </p:nvPr>
        </p:nvSpPr>
        <p:spPr/>
        <p:txBody>
          <a:bodyPr/>
          <a:lstStyle/>
          <a:p>
            <a:fld id="{B89EA804-A15E-7640-8EE7-61DCA8732612}" type="datetimeFigureOut">
              <a:rPr lang="en-US" smtClean="0"/>
              <a:t>3/22/21</a:t>
            </a:fld>
            <a:endParaRPr lang="en-US"/>
          </a:p>
        </p:txBody>
      </p:sp>
      <p:sp>
        <p:nvSpPr>
          <p:cNvPr id="5" name="Footer Placeholder 4">
            <a:extLst>
              <a:ext uri="{FF2B5EF4-FFF2-40B4-BE49-F238E27FC236}">
                <a16:creationId xmlns:a16="http://schemas.microsoft.com/office/drawing/2014/main" id="{0769868C-4880-1147-8E3B-48ED2B948DB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93F1915-A8C6-8A46-A7E9-4AE3DAD51503}"/>
              </a:ext>
            </a:extLst>
          </p:cNvPr>
          <p:cNvSpPr>
            <a:spLocks noGrp="1"/>
          </p:cNvSpPr>
          <p:nvPr>
            <p:ph type="sldNum" sz="quarter" idx="12"/>
          </p:nvPr>
        </p:nvSpPr>
        <p:spPr/>
        <p:txBody>
          <a:bodyPr/>
          <a:lstStyle/>
          <a:p>
            <a:fld id="{D8580C00-3EC7-8E4A-BDDE-39ACB3312068}" type="slidenum">
              <a:rPr lang="en-US" smtClean="0"/>
              <a:t>‹#›</a:t>
            </a:fld>
            <a:endParaRPr lang="en-US"/>
          </a:p>
        </p:txBody>
      </p:sp>
    </p:spTree>
    <p:extLst>
      <p:ext uri="{BB962C8B-B14F-4D97-AF65-F5344CB8AC3E}">
        <p14:creationId xmlns:p14="http://schemas.microsoft.com/office/powerpoint/2010/main" val="241084485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9CE6CF-C6B3-3D42-AD07-E27C2BA5A2B7}"/>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A741F122-2CE6-FD43-8577-A86AE602A3DB}"/>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E6B23DD-44DA-6B47-828B-C4B2D4ED3AC1}"/>
              </a:ext>
            </a:extLst>
          </p:cNvPr>
          <p:cNvSpPr>
            <a:spLocks noGrp="1"/>
          </p:cNvSpPr>
          <p:nvPr>
            <p:ph type="dt" sz="half" idx="10"/>
          </p:nvPr>
        </p:nvSpPr>
        <p:spPr/>
        <p:txBody>
          <a:bodyPr/>
          <a:lstStyle/>
          <a:p>
            <a:fld id="{B89EA804-A15E-7640-8EE7-61DCA8732612}" type="datetimeFigureOut">
              <a:rPr lang="en-US" smtClean="0"/>
              <a:t>3/22/21</a:t>
            </a:fld>
            <a:endParaRPr lang="en-US"/>
          </a:p>
        </p:txBody>
      </p:sp>
      <p:sp>
        <p:nvSpPr>
          <p:cNvPr id="5" name="Footer Placeholder 4">
            <a:extLst>
              <a:ext uri="{FF2B5EF4-FFF2-40B4-BE49-F238E27FC236}">
                <a16:creationId xmlns:a16="http://schemas.microsoft.com/office/drawing/2014/main" id="{84316802-11FC-384B-BD62-4DB15F5C10A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E104146-0B4C-144D-B067-7E2DF25910A9}"/>
              </a:ext>
            </a:extLst>
          </p:cNvPr>
          <p:cNvSpPr>
            <a:spLocks noGrp="1"/>
          </p:cNvSpPr>
          <p:nvPr>
            <p:ph type="sldNum" sz="quarter" idx="12"/>
          </p:nvPr>
        </p:nvSpPr>
        <p:spPr/>
        <p:txBody>
          <a:bodyPr/>
          <a:lstStyle/>
          <a:p>
            <a:fld id="{D8580C00-3EC7-8E4A-BDDE-39ACB3312068}" type="slidenum">
              <a:rPr lang="en-US" smtClean="0"/>
              <a:t>‹#›</a:t>
            </a:fld>
            <a:endParaRPr lang="en-US"/>
          </a:p>
        </p:txBody>
      </p:sp>
    </p:spTree>
    <p:extLst>
      <p:ext uri="{BB962C8B-B14F-4D97-AF65-F5344CB8AC3E}">
        <p14:creationId xmlns:p14="http://schemas.microsoft.com/office/powerpoint/2010/main" val="415098750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1C34E9-C0E9-7D40-881D-18BE4B325C9D}"/>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12369020-604E-FC4F-8DB6-17CEF2FA66B7}"/>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9A2A4627-2E7E-DC44-8EA0-CCAB84C3D1C7}"/>
              </a:ext>
            </a:extLst>
          </p:cNvPr>
          <p:cNvSpPr>
            <a:spLocks noGrp="1"/>
          </p:cNvSpPr>
          <p:nvPr>
            <p:ph type="dt" sz="half" idx="10"/>
          </p:nvPr>
        </p:nvSpPr>
        <p:spPr/>
        <p:txBody>
          <a:bodyPr/>
          <a:lstStyle/>
          <a:p>
            <a:fld id="{B89EA804-A15E-7640-8EE7-61DCA8732612}" type="datetimeFigureOut">
              <a:rPr lang="en-US" smtClean="0"/>
              <a:t>3/22/21</a:t>
            </a:fld>
            <a:endParaRPr lang="en-US"/>
          </a:p>
        </p:txBody>
      </p:sp>
      <p:sp>
        <p:nvSpPr>
          <p:cNvPr id="5" name="Footer Placeholder 4">
            <a:extLst>
              <a:ext uri="{FF2B5EF4-FFF2-40B4-BE49-F238E27FC236}">
                <a16:creationId xmlns:a16="http://schemas.microsoft.com/office/drawing/2014/main" id="{96D4F798-1366-EB44-8265-65F4CAA76E3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E490ECD-394C-DC45-8745-DB795ACA2810}"/>
              </a:ext>
            </a:extLst>
          </p:cNvPr>
          <p:cNvSpPr>
            <a:spLocks noGrp="1"/>
          </p:cNvSpPr>
          <p:nvPr>
            <p:ph type="sldNum" sz="quarter" idx="12"/>
          </p:nvPr>
        </p:nvSpPr>
        <p:spPr/>
        <p:txBody>
          <a:bodyPr/>
          <a:lstStyle/>
          <a:p>
            <a:fld id="{D8580C00-3EC7-8E4A-BDDE-39ACB3312068}" type="slidenum">
              <a:rPr lang="en-US" smtClean="0"/>
              <a:t>‹#›</a:t>
            </a:fld>
            <a:endParaRPr lang="en-US"/>
          </a:p>
        </p:txBody>
      </p:sp>
    </p:spTree>
    <p:extLst>
      <p:ext uri="{BB962C8B-B14F-4D97-AF65-F5344CB8AC3E}">
        <p14:creationId xmlns:p14="http://schemas.microsoft.com/office/powerpoint/2010/main" val="72080368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98C58C-3280-1B41-9118-9F5998A6CB8D}"/>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5E431450-B956-554D-B667-BE901F882B1D}"/>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68EED949-82F3-8B4D-859E-EBD647491B40}"/>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E7C84559-FB6C-9446-B9C0-BF678979A8BE}"/>
              </a:ext>
            </a:extLst>
          </p:cNvPr>
          <p:cNvSpPr>
            <a:spLocks noGrp="1"/>
          </p:cNvSpPr>
          <p:nvPr>
            <p:ph type="dt" sz="half" idx="10"/>
          </p:nvPr>
        </p:nvSpPr>
        <p:spPr/>
        <p:txBody>
          <a:bodyPr/>
          <a:lstStyle/>
          <a:p>
            <a:fld id="{B89EA804-A15E-7640-8EE7-61DCA8732612}" type="datetimeFigureOut">
              <a:rPr lang="en-US" smtClean="0"/>
              <a:t>3/22/21</a:t>
            </a:fld>
            <a:endParaRPr lang="en-US"/>
          </a:p>
        </p:txBody>
      </p:sp>
      <p:sp>
        <p:nvSpPr>
          <p:cNvPr id="6" name="Footer Placeholder 5">
            <a:extLst>
              <a:ext uri="{FF2B5EF4-FFF2-40B4-BE49-F238E27FC236}">
                <a16:creationId xmlns:a16="http://schemas.microsoft.com/office/drawing/2014/main" id="{A8C802DF-470D-7948-B0B2-2C73112EF608}"/>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99452419-D04F-574E-8DCD-F7749A6376CB}"/>
              </a:ext>
            </a:extLst>
          </p:cNvPr>
          <p:cNvSpPr>
            <a:spLocks noGrp="1"/>
          </p:cNvSpPr>
          <p:nvPr>
            <p:ph type="sldNum" sz="quarter" idx="12"/>
          </p:nvPr>
        </p:nvSpPr>
        <p:spPr/>
        <p:txBody>
          <a:bodyPr/>
          <a:lstStyle/>
          <a:p>
            <a:fld id="{D8580C00-3EC7-8E4A-BDDE-39ACB3312068}" type="slidenum">
              <a:rPr lang="en-US" smtClean="0"/>
              <a:t>‹#›</a:t>
            </a:fld>
            <a:endParaRPr lang="en-US"/>
          </a:p>
        </p:txBody>
      </p:sp>
    </p:spTree>
    <p:extLst>
      <p:ext uri="{BB962C8B-B14F-4D97-AF65-F5344CB8AC3E}">
        <p14:creationId xmlns:p14="http://schemas.microsoft.com/office/powerpoint/2010/main" val="35138154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CB2CC9-88FA-FD40-A96D-FC979975DAD2}"/>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2FFA5F42-7B03-824E-B2FD-E0B08F20EF0C}"/>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5ECF8072-2798-A643-B7FE-1AA41643C52F}"/>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497C158D-E797-BE4C-9773-A1CCBF7B650E}"/>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310B228F-61DA-E242-B0EB-95660B8A377D}"/>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82E017D9-D9F0-C34D-9A39-7A83AFCAA1C6}"/>
              </a:ext>
            </a:extLst>
          </p:cNvPr>
          <p:cNvSpPr>
            <a:spLocks noGrp="1"/>
          </p:cNvSpPr>
          <p:nvPr>
            <p:ph type="dt" sz="half" idx="10"/>
          </p:nvPr>
        </p:nvSpPr>
        <p:spPr/>
        <p:txBody>
          <a:bodyPr/>
          <a:lstStyle/>
          <a:p>
            <a:fld id="{B89EA804-A15E-7640-8EE7-61DCA8732612}" type="datetimeFigureOut">
              <a:rPr lang="en-US" smtClean="0"/>
              <a:t>3/22/21</a:t>
            </a:fld>
            <a:endParaRPr lang="en-US"/>
          </a:p>
        </p:txBody>
      </p:sp>
      <p:sp>
        <p:nvSpPr>
          <p:cNvPr id="8" name="Footer Placeholder 7">
            <a:extLst>
              <a:ext uri="{FF2B5EF4-FFF2-40B4-BE49-F238E27FC236}">
                <a16:creationId xmlns:a16="http://schemas.microsoft.com/office/drawing/2014/main" id="{B077FA6E-A918-A24D-87EB-D10F3E0759A7}"/>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860F1A0F-BEC7-D74B-AB75-15D5AF011984}"/>
              </a:ext>
            </a:extLst>
          </p:cNvPr>
          <p:cNvSpPr>
            <a:spLocks noGrp="1"/>
          </p:cNvSpPr>
          <p:nvPr>
            <p:ph type="sldNum" sz="quarter" idx="12"/>
          </p:nvPr>
        </p:nvSpPr>
        <p:spPr/>
        <p:txBody>
          <a:bodyPr/>
          <a:lstStyle/>
          <a:p>
            <a:fld id="{D8580C00-3EC7-8E4A-BDDE-39ACB3312068}" type="slidenum">
              <a:rPr lang="en-US" smtClean="0"/>
              <a:t>‹#›</a:t>
            </a:fld>
            <a:endParaRPr lang="en-US"/>
          </a:p>
        </p:txBody>
      </p:sp>
    </p:spTree>
    <p:extLst>
      <p:ext uri="{BB962C8B-B14F-4D97-AF65-F5344CB8AC3E}">
        <p14:creationId xmlns:p14="http://schemas.microsoft.com/office/powerpoint/2010/main" val="294226178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DA32E1-A0B3-A647-AE98-788867D7F55A}"/>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1B72DA23-E393-ED4A-92E9-6E2E314A0CE7}"/>
              </a:ext>
            </a:extLst>
          </p:cNvPr>
          <p:cNvSpPr>
            <a:spLocks noGrp="1"/>
          </p:cNvSpPr>
          <p:nvPr>
            <p:ph type="dt" sz="half" idx="10"/>
          </p:nvPr>
        </p:nvSpPr>
        <p:spPr/>
        <p:txBody>
          <a:bodyPr/>
          <a:lstStyle/>
          <a:p>
            <a:fld id="{B89EA804-A15E-7640-8EE7-61DCA8732612}" type="datetimeFigureOut">
              <a:rPr lang="en-US" smtClean="0"/>
              <a:t>3/22/21</a:t>
            </a:fld>
            <a:endParaRPr lang="en-US"/>
          </a:p>
        </p:txBody>
      </p:sp>
      <p:sp>
        <p:nvSpPr>
          <p:cNvPr id="4" name="Footer Placeholder 3">
            <a:extLst>
              <a:ext uri="{FF2B5EF4-FFF2-40B4-BE49-F238E27FC236}">
                <a16:creationId xmlns:a16="http://schemas.microsoft.com/office/drawing/2014/main" id="{BF00A4B5-E87B-6941-9141-9045405DBB14}"/>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8B863B27-329E-7D48-A2B0-B50A8295539A}"/>
              </a:ext>
            </a:extLst>
          </p:cNvPr>
          <p:cNvSpPr>
            <a:spLocks noGrp="1"/>
          </p:cNvSpPr>
          <p:nvPr>
            <p:ph type="sldNum" sz="quarter" idx="12"/>
          </p:nvPr>
        </p:nvSpPr>
        <p:spPr/>
        <p:txBody>
          <a:bodyPr/>
          <a:lstStyle/>
          <a:p>
            <a:fld id="{D8580C00-3EC7-8E4A-BDDE-39ACB3312068}" type="slidenum">
              <a:rPr lang="en-US" smtClean="0"/>
              <a:t>‹#›</a:t>
            </a:fld>
            <a:endParaRPr lang="en-US"/>
          </a:p>
        </p:txBody>
      </p:sp>
    </p:spTree>
    <p:extLst>
      <p:ext uri="{BB962C8B-B14F-4D97-AF65-F5344CB8AC3E}">
        <p14:creationId xmlns:p14="http://schemas.microsoft.com/office/powerpoint/2010/main" val="412821062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343343B0-1FC7-EF45-B610-B1CF0D451C85}"/>
              </a:ext>
            </a:extLst>
          </p:cNvPr>
          <p:cNvSpPr>
            <a:spLocks noGrp="1"/>
          </p:cNvSpPr>
          <p:nvPr>
            <p:ph type="dt" sz="half" idx="10"/>
          </p:nvPr>
        </p:nvSpPr>
        <p:spPr/>
        <p:txBody>
          <a:bodyPr/>
          <a:lstStyle/>
          <a:p>
            <a:fld id="{B89EA804-A15E-7640-8EE7-61DCA8732612}" type="datetimeFigureOut">
              <a:rPr lang="en-US" smtClean="0"/>
              <a:t>3/22/21</a:t>
            </a:fld>
            <a:endParaRPr lang="en-US"/>
          </a:p>
        </p:txBody>
      </p:sp>
      <p:sp>
        <p:nvSpPr>
          <p:cNvPr id="3" name="Footer Placeholder 2">
            <a:extLst>
              <a:ext uri="{FF2B5EF4-FFF2-40B4-BE49-F238E27FC236}">
                <a16:creationId xmlns:a16="http://schemas.microsoft.com/office/drawing/2014/main" id="{2B4E9C41-A2A6-E147-AEDB-2E7D56F83D4F}"/>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662AB60C-FD97-1749-960C-E4BB904145B9}"/>
              </a:ext>
            </a:extLst>
          </p:cNvPr>
          <p:cNvSpPr>
            <a:spLocks noGrp="1"/>
          </p:cNvSpPr>
          <p:nvPr>
            <p:ph type="sldNum" sz="quarter" idx="12"/>
          </p:nvPr>
        </p:nvSpPr>
        <p:spPr/>
        <p:txBody>
          <a:bodyPr/>
          <a:lstStyle/>
          <a:p>
            <a:fld id="{D8580C00-3EC7-8E4A-BDDE-39ACB3312068}" type="slidenum">
              <a:rPr lang="en-US" smtClean="0"/>
              <a:t>‹#›</a:t>
            </a:fld>
            <a:endParaRPr lang="en-US"/>
          </a:p>
        </p:txBody>
      </p:sp>
    </p:spTree>
    <p:extLst>
      <p:ext uri="{BB962C8B-B14F-4D97-AF65-F5344CB8AC3E}">
        <p14:creationId xmlns:p14="http://schemas.microsoft.com/office/powerpoint/2010/main" val="11197667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81FB38-99C0-9C4B-BAB9-9826E8541A64}"/>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609C407F-B119-8647-91B2-017FA0E576F4}"/>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169C6CFB-A74F-C247-AE4D-D5F1B931D57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86948A84-1DE2-EE40-A948-6186B020A0E9}"/>
              </a:ext>
            </a:extLst>
          </p:cNvPr>
          <p:cNvSpPr>
            <a:spLocks noGrp="1"/>
          </p:cNvSpPr>
          <p:nvPr>
            <p:ph type="dt" sz="half" idx="10"/>
          </p:nvPr>
        </p:nvSpPr>
        <p:spPr/>
        <p:txBody>
          <a:bodyPr/>
          <a:lstStyle/>
          <a:p>
            <a:fld id="{B89EA804-A15E-7640-8EE7-61DCA8732612}" type="datetimeFigureOut">
              <a:rPr lang="en-US" smtClean="0"/>
              <a:t>3/22/21</a:t>
            </a:fld>
            <a:endParaRPr lang="en-US"/>
          </a:p>
        </p:txBody>
      </p:sp>
      <p:sp>
        <p:nvSpPr>
          <p:cNvPr id="6" name="Footer Placeholder 5">
            <a:extLst>
              <a:ext uri="{FF2B5EF4-FFF2-40B4-BE49-F238E27FC236}">
                <a16:creationId xmlns:a16="http://schemas.microsoft.com/office/drawing/2014/main" id="{8D788049-BE8D-A346-8BE8-1EF3D937AE62}"/>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A913600C-5779-7647-A33F-BA5911115B2C}"/>
              </a:ext>
            </a:extLst>
          </p:cNvPr>
          <p:cNvSpPr>
            <a:spLocks noGrp="1"/>
          </p:cNvSpPr>
          <p:nvPr>
            <p:ph type="sldNum" sz="quarter" idx="12"/>
          </p:nvPr>
        </p:nvSpPr>
        <p:spPr/>
        <p:txBody>
          <a:bodyPr/>
          <a:lstStyle/>
          <a:p>
            <a:fld id="{D8580C00-3EC7-8E4A-BDDE-39ACB3312068}" type="slidenum">
              <a:rPr lang="en-US" smtClean="0"/>
              <a:t>‹#›</a:t>
            </a:fld>
            <a:endParaRPr lang="en-US"/>
          </a:p>
        </p:txBody>
      </p:sp>
    </p:spTree>
    <p:extLst>
      <p:ext uri="{BB962C8B-B14F-4D97-AF65-F5344CB8AC3E}">
        <p14:creationId xmlns:p14="http://schemas.microsoft.com/office/powerpoint/2010/main" val="189020284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0E38D5-A55A-C847-9D3D-0C202B4B59DF}"/>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A415D191-DD04-5043-A11D-98000841F515}"/>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9F52CDA6-2820-DE46-9600-A03E775E556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2C90EA1D-A4EC-0044-996B-9ED1B65399BC}"/>
              </a:ext>
            </a:extLst>
          </p:cNvPr>
          <p:cNvSpPr>
            <a:spLocks noGrp="1"/>
          </p:cNvSpPr>
          <p:nvPr>
            <p:ph type="dt" sz="half" idx="10"/>
          </p:nvPr>
        </p:nvSpPr>
        <p:spPr/>
        <p:txBody>
          <a:bodyPr/>
          <a:lstStyle/>
          <a:p>
            <a:fld id="{B89EA804-A15E-7640-8EE7-61DCA8732612}" type="datetimeFigureOut">
              <a:rPr lang="en-US" smtClean="0"/>
              <a:t>3/22/21</a:t>
            </a:fld>
            <a:endParaRPr lang="en-US"/>
          </a:p>
        </p:txBody>
      </p:sp>
      <p:sp>
        <p:nvSpPr>
          <p:cNvPr id="6" name="Footer Placeholder 5">
            <a:extLst>
              <a:ext uri="{FF2B5EF4-FFF2-40B4-BE49-F238E27FC236}">
                <a16:creationId xmlns:a16="http://schemas.microsoft.com/office/drawing/2014/main" id="{91567786-B320-864C-83A3-BCBABAC1F998}"/>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C456502D-5C5D-3D40-8264-CF2AE6BA7716}"/>
              </a:ext>
            </a:extLst>
          </p:cNvPr>
          <p:cNvSpPr>
            <a:spLocks noGrp="1"/>
          </p:cNvSpPr>
          <p:nvPr>
            <p:ph type="sldNum" sz="quarter" idx="12"/>
          </p:nvPr>
        </p:nvSpPr>
        <p:spPr/>
        <p:txBody>
          <a:bodyPr/>
          <a:lstStyle/>
          <a:p>
            <a:fld id="{D8580C00-3EC7-8E4A-BDDE-39ACB3312068}" type="slidenum">
              <a:rPr lang="en-US" smtClean="0"/>
              <a:t>‹#›</a:t>
            </a:fld>
            <a:endParaRPr lang="en-US"/>
          </a:p>
        </p:txBody>
      </p:sp>
    </p:spTree>
    <p:extLst>
      <p:ext uri="{BB962C8B-B14F-4D97-AF65-F5344CB8AC3E}">
        <p14:creationId xmlns:p14="http://schemas.microsoft.com/office/powerpoint/2010/main" val="386009330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952007-4598-C24D-B697-7BCB65027599}"/>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46C0EE3E-7719-FF47-8BA0-57A378BA1885}"/>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C2BF911-1000-0D4C-8CB1-1C99BE71E69E}"/>
              </a:ext>
            </a:extLst>
          </p:cNvPr>
          <p:cNvSpPr>
            <a:spLocks noGrp="1"/>
          </p:cNvSpPr>
          <p:nvPr>
            <p:ph type="dt" sz="half" idx="10"/>
          </p:nvPr>
        </p:nvSpPr>
        <p:spPr/>
        <p:txBody>
          <a:bodyPr/>
          <a:lstStyle/>
          <a:p>
            <a:fld id="{B89EA804-A15E-7640-8EE7-61DCA8732612}" type="datetimeFigureOut">
              <a:rPr lang="en-US" smtClean="0"/>
              <a:t>3/22/21</a:t>
            </a:fld>
            <a:endParaRPr lang="en-US"/>
          </a:p>
        </p:txBody>
      </p:sp>
      <p:sp>
        <p:nvSpPr>
          <p:cNvPr id="5" name="Footer Placeholder 4">
            <a:extLst>
              <a:ext uri="{FF2B5EF4-FFF2-40B4-BE49-F238E27FC236}">
                <a16:creationId xmlns:a16="http://schemas.microsoft.com/office/drawing/2014/main" id="{D902605D-B6C5-C94B-A885-95E8F5513F9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8D0529F-7D60-4243-AC93-BEAC8084B71A}"/>
              </a:ext>
            </a:extLst>
          </p:cNvPr>
          <p:cNvSpPr>
            <a:spLocks noGrp="1"/>
          </p:cNvSpPr>
          <p:nvPr>
            <p:ph type="sldNum" sz="quarter" idx="12"/>
          </p:nvPr>
        </p:nvSpPr>
        <p:spPr/>
        <p:txBody>
          <a:bodyPr/>
          <a:lstStyle/>
          <a:p>
            <a:fld id="{D8580C00-3EC7-8E4A-BDDE-39ACB3312068}" type="slidenum">
              <a:rPr lang="en-US" smtClean="0"/>
              <a:t>‹#›</a:t>
            </a:fld>
            <a:endParaRPr lang="en-US"/>
          </a:p>
        </p:txBody>
      </p:sp>
    </p:spTree>
    <p:extLst>
      <p:ext uri="{BB962C8B-B14F-4D97-AF65-F5344CB8AC3E}">
        <p14:creationId xmlns:p14="http://schemas.microsoft.com/office/powerpoint/2010/main" val="329188736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61E89609-C26B-3940-B74A-5489B42D5E50}"/>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CA41DC34-3478-A14B-B057-5E46389BA572}"/>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69526D3-5716-8B4C-B50E-806EBFC7FBAD}"/>
              </a:ext>
            </a:extLst>
          </p:cNvPr>
          <p:cNvSpPr>
            <a:spLocks noGrp="1"/>
          </p:cNvSpPr>
          <p:nvPr>
            <p:ph type="dt" sz="half" idx="10"/>
          </p:nvPr>
        </p:nvSpPr>
        <p:spPr/>
        <p:txBody>
          <a:bodyPr/>
          <a:lstStyle/>
          <a:p>
            <a:fld id="{B89EA804-A15E-7640-8EE7-61DCA8732612}" type="datetimeFigureOut">
              <a:rPr lang="en-US" smtClean="0"/>
              <a:t>3/22/21</a:t>
            </a:fld>
            <a:endParaRPr lang="en-US"/>
          </a:p>
        </p:txBody>
      </p:sp>
      <p:sp>
        <p:nvSpPr>
          <p:cNvPr id="5" name="Footer Placeholder 4">
            <a:extLst>
              <a:ext uri="{FF2B5EF4-FFF2-40B4-BE49-F238E27FC236}">
                <a16:creationId xmlns:a16="http://schemas.microsoft.com/office/drawing/2014/main" id="{1FC51D78-7635-BF41-A0E8-FA684262314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EF8E8E7-D908-F94A-BABF-C13197AC503C}"/>
              </a:ext>
            </a:extLst>
          </p:cNvPr>
          <p:cNvSpPr>
            <a:spLocks noGrp="1"/>
          </p:cNvSpPr>
          <p:nvPr>
            <p:ph type="sldNum" sz="quarter" idx="12"/>
          </p:nvPr>
        </p:nvSpPr>
        <p:spPr/>
        <p:txBody>
          <a:bodyPr/>
          <a:lstStyle/>
          <a:p>
            <a:fld id="{D8580C00-3EC7-8E4A-BDDE-39ACB3312068}" type="slidenum">
              <a:rPr lang="en-US" smtClean="0"/>
              <a:t>‹#›</a:t>
            </a:fld>
            <a:endParaRPr lang="en-US"/>
          </a:p>
        </p:txBody>
      </p:sp>
    </p:spTree>
    <p:extLst>
      <p:ext uri="{BB962C8B-B14F-4D97-AF65-F5344CB8AC3E}">
        <p14:creationId xmlns:p14="http://schemas.microsoft.com/office/powerpoint/2010/main" val="174261890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074E97"/>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D977DA36-207C-474F-8D50-1A9DEA87D2E7}"/>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E53339CB-27DC-E840-BF9F-3892056A155E}"/>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3E298BE-22FE-3A4D-A148-817F38E4175A}"/>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89EA804-A15E-7640-8EE7-61DCA8732612}" type="datetimeFigureOut">
              <a:rPr lang="en-US" smtClean="0"/>
              <a:t>3/22/21</a:t>
            </a:fld>
            <a:endParaRPr lang="en-US"/>
          </a:p>
        </p:txBody>
      </p:sp>
      <p:sp>
        <p:nvSpPr>
          <p:cNvPr id="5" name="Footer Placeholder 4">
            <a:extLst>
              <a:ext uri="{FF2B5EF4-FFF2-40B4-BE49-F238E27FC236}">
                <a16:creationId xmlns:a16="http://schemas.microsoft.com/office/drawing/2014/main" id="{EF3A19B8-715F-7A48-B805-8141215F2610}"/>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1550A76F-66E7-9F4C-AE13-F01C753014C4}"/>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8580C00-3EC7-8E4A-BDDE-39ACB3312068}" type="slidenum">
              <a:rPr lang="en-US" smtClean="0"/>
              <a:t>‹#›</a:t>
            </a:fld>
            <a:endParaRPr lang="en-US"/>
          </a:p>
        </p:txBody>
      </p:sp>
    </p:spTree>
    <p:extLst>
      <p:ext uri="{BB962C8B-B14F-4D97-AF65-F5344CB8AC3E}">
        <p14:creationId xmlns:p14="http://schemas.microsoft.com/office/powerpoint/2010/main" val="135434932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Layout" Target="../slideLayouts/slideLayout6.xm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B601E3FC-2016-4085-9A4B-A172702EAAE1}"/>
              </a:ext>
              <a:ext uri="{C183D7F6-B498-43B3-948B-1728B52AA6E4}">
                <adec:decorative xmlns:adec="http://schemas.microsoft.com/office/drawing/2017/decorative" val="1"/>
              </a:ext>
            </a:extLst>
          </p:cNvPr>
          <p:cNvSpPr/>
          <p:nvPr/>
        </p:nvSpPr>
        <p:spPr>
          <a:xfrm flipH="1">
            <a:off x="1814107" y="1403690"/>
            <a:ext cx="4364069" cy="4773273"/>
          </a:xfrm>
          <a:prstGeom prst="rect">
            <a:avLst/>
          </a:prstGeom>
          <a:gradFill>
            <a:gsLst>
              <a:gs pos="0">
                <a:srgbClr val="FFD900"/>
              </a:gs>
              <a:gs pos="100000">
                <a:srgbClr val="FFC000"/>
              </a:gs>
            </a:gsLst>
            <a:lin ang="162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Rectangle 8">
            <a:extLst>
              <a:ext uri="{FF2B5EF4-FFF2-40B4-BE49-F238E27FC236}">
                <a16:creationId xmlns:a16="http://schemas.microsoft.com/office/drawing/2014/main" id="{D4B52C7E-3049-4545-956A-6D8F73F234DB}"/>
              </a:ext>
              <a:ext uri="{C183D7F6-B498-43B3-948B-1728B52AA6E4}">
                <adec:decorative xmlns:adec="http://schemas.microsoft.com/office/drawing/2017/decorative" val="1"/>
              </a:ext>
            </a:extLst>
          </p:cNvPr>
          <p:cNvSpPr/>
          <p:nvPr/>
        </p:nvSpPr>
        <p:spPr>
          <a:xfrm>
            <a:off x="883522" y="408327"/>
            <a:ext cx="4351912" cy="4773273"/>
          </a:xfrm>
          <a:prstGeom prst="rect">
            <a:avLst/>
          </a:prstGeom>
          <a:solidFill>
            <a:srgbClr val="074E9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pic>
        <p:nvPicPr>
          <p:cNvPr id="10" name="Graphic 12">
            <a:extLst>
              <a:ext uri="{FF2B5EF4-FFF2-40B4-BE49-F238E27FC236}">
                <a16:creationId xmlns:a16="http://schemas.microsoft.com/office/drawing/2014/main" id="{46669882-9FD4-41D7-A5A6-A4A2E44A2ABF}"/>
              </a:ext>
              <a:ext uri="{C183D7F6-B498-43B3-948B-1728B52AA6E4}">
                <adec:decorative xmlns:adec="http://schemas.microsoft.com/office/drawing/2017/decorative" val="1"/>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1139938" y="1088572"/>
            <a:ext cx="4572001" cy="4572000"/>
          </a:xfrm>
          <a:prstGeom prst="rect">
            <a:avLst/>
          </a:prstGeom>
          <a:solidFill>
            <a:srgbClr val="074E97"/>
          </a:solidFill>
        </p:spPr>
      </p:pic>
      <p:pic>
        <p:nvPicPr>
          <p:cNvPr id="11" name="Picture 10"/>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89503" y="1460842"/>
            <a:ext cx="4088450" cy="3389388"/>
          </a:xfrm>
          <a:prstGeom prst="rect">
            <a:avLst/>
          </a:prstGeom>
        </p:spPr>
      </p:pic>
      <p:sp>
        <p:nvSpPr>
          <p:cNvPr id="7" name="Rectangle 6"/>
          <p:cNvSpPr/>
          <p:nvPr/>
        </p:nvSpPr>
        <p:spPr>
          <a:xfrm>
            <a:off x="6572625" y="3120686"/>
            <a:ext cx="4935434" cy="1569660"/>
          </a:xfrm>
          <a:prstGeom prst="rect">
            <a:avLst/>
          </a:prstGeom>
        </p:spPr>
        <p:txBody>
          <a:bodyPr wrap="square">
            <a:spAutoFit/>
          </a:bodyPr>
          <a:lstStyle/>
          <a:p>
            <a:pPr algn="ctr"/>
            <a:r>
              <a:rPr lang="en-US" sz="3200" b="1" dirty="0">
                <a:solidFill>
                  <a:schemeClr val="bg1"/>
                </a:solidFill>
                <a:latin typeface="Arial" panose="020B0604020202020204" pitchFamily="34" charset="0"/>
                <a:cs typeface="Arial" panose="020B0604020202020204" pitchFamily="34" charset="0"/>
              </a:rPr>
              <a:t>FAITH PATHWAY </a:t>
            </a:r>
            <a:r>
              <a:rPr lang="en" sz="3200" b="1" dirty="0">
                <a:solidFill>
                  <a:schemeClr val="bg1"/>
                </a:solidFill>
                <a:latin typeface="Arial" panose="020B0604020202020204" pitchFamily="34" charset="0"/>
                <a:cs typeface="Arial" panose="020B0604020202020204" pitchFamily="34" charset="0"/>
              </a:rPr>
              <a:t>SPRING QUARTER</a:t>
            </a:r>
            <a:r>
              <a:rPr lang="en-US" sz="3200" b="1" dirty="0">
                <a:solidFill>
                  <a:schemeClr val="bg1"/>
                </a:solidFill>
                <a:latin typeface="Arial" panose="020B0604020202020204" pitchFamily="34" charset="0"/>
                <a:cs typeface="Arial" panose="020B0604020202020204" pitchFamily="34" charset="0"/>
              </a:rPr>
              <a:t> 2021</a:t>
            </a:r>
          </a:p>
          <a:p>
            <a:pPr algn="ctr"/>
            <a:r>
              <a:rPr lang="en-US" sz="3200" b="1" dirty="0">
                <a:solidFill>
                  <a:schemeClr val="bg1"/>
                </a:solidFill>
                <a:latin typeface="Arial" panose="020B0604020202020204" pitchFamily="34" charset="0"/>
                <a:cs typeface="Arial" panose="020B0604020202020204" pitchFamily="34" charset="0"/>
              </a:rPr>
              <a:t>UNIT II</a:t>
            </a:r>
            <a:endParaRPr lang="en-US" sz="3200" dirty="0">
              <a:solidFill>
                <a:schemeClr val="bg1"/>
              </a:solidFill>
            </a:endParaRPr>
          </a:p>
        </p:txBody>
      </p:sp>
    </p:spTree>
    <p:extLst>
      <p:ext uri="{BB962C8B-B14F-4D97-AF65-F5344CB8AC3E}">
        <p14:creationId xmlns:p14="http://schemas.microsoft.com/office/powerpoint/2010/main" val="102580554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Group 6"/>
          <p:cNvGrpSpPr/>
          <p:nvPr/>
        </p:nvGrpSpPr>
        <p:grpSpPr>
          <a:xfrm>
            <a:off x="1020310" y="895609"/>
            <a:ext cx="10228018" cy="5316932"/>
            <a:chOff x="1154122" y="895609"/>
            <a:chExt cx="10228018" cy="5316932"/>
          </a:xfrm>
        </p:grpSpPr>
        <p:sp>
          <p:nvSpPr>
            <p:cNvPr id="4" name="Rectangle 3">
              <a:extLst>
                <a:ext uri="{FF2B5EF4-FFF2-40B4-BE49-F238E27FC236}">
                  <a16:creationId xmlns:a16="http://schemas.microsoft.com/office/drawing/2014/main" id="{B601E3FC-2016-4085-9A4B-A172702EAAE1}"/>
                </a:ext>
                <a:ext uri="{C183D7F6-B498-43B3-948B-1728B52AA6E4}">
                  <adec:decorative xmlns:adec="http://schemas.microsoft.com/office/drawing/2017/decorative" val="1"/>
                </a:ext>
              </a:extLst>
            </p:cNvPr>
            <p:cNvSpPr/>
            <p:nvPr userDrawn="1"/>
          </p:nvSpPr>
          <p:spPr>
            <a:xfrm flipH="1">
              <a:off x="1656222" y="1608665"/>
              <a:ext cx="8692037" cy="4603876"/>
            </a:xfrm>
            <a:prstGeom prst="rect">
              <a:avLst/>
            </a:prstGeom>
            <a:gradFill>
              <a:gsLst>
                <a:gs pos="0">
                  <a:srgbClr val="FFD900"/>
                </a:gs>
                <a:gs pos="100000">
                  <a:srgbClr val="FFC000"/>
                </a:gs>
              </a:gsLst>
              <a:lin ang="162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 name="Rectangle 4">
              <a:extLst>
                <a:ext uri="{FF2B5EF4-FFF2-40B4-BE49-F238E27FC236}">
                  <a16:creationId xmlns:a16="http://schemas.microsoft.com/office/drawing/2014/main" id="{2CBF662F-A198-4AD3-8EBC-0EC9A52B2994}"/>
                </a:ext>
                <a:ext uri="{C183D7F6-B498-43B3-948B-1728B52AA6E4}">
                  <adec:decorative xmlns:adec="http://schemas.microsoft.com/office/drawing/2017/decorative" val="1"/>
                </a:ext>
              </a:extLst>
            </p:cNvPr>
            <p:cNvSpPr/>
            <p:nvPr userDrawn="1"/>
          </p:nvSpPr>
          <p:spPr>
            <a:xfrm flipH="1">
              <a:off x="1154122" y="895609"/>
              <a:ext cx="9684863" cy="4461413"/>
            </a:xfrm>
            <a:prstGeom prst="rect">
              <a:avLst/>
            </a:prstGeom>
            <a:noFill/>
            <a:ln w="1270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Rectangle 5">
              <a:extLst>
                <a:ext uri="{FF2B5EF4-FFF2-40B4-BE49-F238E27FC236}">
                  <a16:creationId xmlns:a16="http://schemas.microsoft.com/office/drawing/2014/main" id="{142E86C5-8E5F-4620-A4FB-D1F926179D18}"/>
                </a:ext>
                <a:ext uri="{C183D7F6-B498-43B3-948B-1728B52AA6E4}">
                  <adec:decorative xmlns:adec="http://schemas.microsoft.com/office/drawing/2017/decorative" val="1"/>
                </a:ext>
              </a:extLst>
            </p:cNvPr>
            <p:cNvSpPr/>
            <p:nvPr userDrawn="1"/>
          </p:nvSpPr>
          <p:spPr>
            <a:xfrm flipH="1">
              <a:off x="2182073" y="1388060"/>
              <a:ext cx="9200067" cy="432746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2" name="Title 1">
            <a:extLst>
              <a:ext uri="{FF2B5EF4-FFF2-40B4-BE49-F238E27FC236}">
                <a16:creationId xmlns:a16="http://schemas.microsoft.com/office/drawing/2014/main" id="{5A3D58C2-DAC6-AE4B-ADD7-060CE97C39BB}"/>
              </a:ext>
            </a:extLst>
          </p:cNvPr>
          <p:cNvSpPr>
            <a:spLocks noGrp="1"/>
          </p:cNvSpPr>
          <p:nvPr>
            <p:ph type="title"/>
          </p:nvPr>
        </p:nvSpPr>
        <p:spPr>
          <a:xfrm>
            <a:off x="2341757" y="1962613"/>
            <a:ext cx="8664715" cy="3306861"/>
          </a:xfrm>
          <a:ln>
            <a:noFill/>
          </a:ln>
        </p:spPr>
        <p:txBody>
          <a:bodyPr>
            <a:normAutofit fontScale="90000"/>
          </a:bodyPr>
          <a:lstStyle/>
          <a:p>
            <a:pPr algn="ctr"/>
            <a:r>
              <a:rPr lang="en" b="1" dirty="0">
                <a:solidFill>
                  <a:srgbClr val="074E97"/>
                </a:solidFill>
                <a:latin typeface="Arial" panose="020B0604020202020204" pitchFamily="34" charset="0"/>
                <a:cs typeface="Arial" panose="020B0604020202020204" pitchFamily="34" charset="0"/>
              </a:rPr>
              <a:t>SPRING QUARTER THEME: </a:t>
            </a:r>
            <a:br>
              <a:rPr lang="en" b="1" dirty="0">
                <a:solidFill>
                  <a:srgbClr val="074E97"/>
                </a:solidFill>
                <a:latin typeface="Arial" panose="020B0604020202020204" pitchFamily="34" charset="0"/>
                <a:cs typeface="Arial" panose="020B0604020202020204" pitchFamily="34" charset="0"/>
              </a:rPr>
            </a:br>
            <a:r>
              <a:rPr lang="en-US" sz="5400" dirty="0">
                <a:solidFill>
                  <a:srgbClr val="074E97"/>
                </a:solidFill>
                <a:latin typeface="Calibri" panose="020F0502020204030204" pitchFamily="34" charset="0"/>
                <a:cs typeface="Calibri" panose="020F0502020204030204" pitchFamily="34" charset="0"/>
              </a:rPr>
              <a:t>“Prophets Faithful to God’s Covenant</a:t>
            </a:r>
            <a:r>
              <a:rPr lang="en" sz="5400" dirty="0">
                <a:solidFill>
                  <a:srgbClr val="074E97"/>
                </a:solidFill>
                <a:latin typeface="Calibri" panose="020F0502020204030204" pitchFamily="34" charset="0"/>
                <a:cs typeface="Calibri" panose="020F0502020204030204" pitchFamily="34" charset="0"/>
              </a:rPr>
              <a:t>”</a:t>
            </a:r>
            <a:br>
              <a:rPr lang="en" dirty="0">
                <a:solidFill>
                  <a:srgbClr val="074E97"/>
                </a:solidFill>
                <a:latin typeface="Arial" panose="020B0604020202020204" pitchFamily="34" charset="0"/>
                <a:cs typeface="Arial" panose="020B0604020202020204" pitchFamily="34" charset="0"/>
              </a:rPr>
            </a:br>
            <a:br>
              <a:rPr lang="en" dirty="0">
                <a:solidFill>
                  <a:srgbClr val="074E97"/>
                </a:solidFill>
                <a:latin typeface="Arial" panose="020B0604020202020204" pitchFamily="34" charset="0"/>
                <a:cs typeface="Arial" panose="020B0604020202020204" pitchFamily="34" charset="0"/>
              </a:rPr>
            </a:br>
            <a:r>
              <a:rPr lang="en" b="1" dirty="0">
                <a:solidFill>
                  <a:srgbClr val="074E97"/>
                </a:solidFill>
                <a:latin typeface="Arial" panose="020B0604020202020204" pitchFamily="34" charset="0"/>
                <a:cs typeface="Arial" panose="020B0604020202020204" pitchFamily="34" charset="0"/>
              </a:rPr>
              <a:t>UNIT </a:t>
            </a:r>
            <a:r>
              <a:rPr lang="en-US" b="1" dirty="0">
                <a:solidFill>
                  <a:srgbClr val="074E97"/>
                </a:solidFill>
                <a:latin typeface="Arial" panose="020B0604020202020204" pitchFamily="34" charset="0"/>
                <a:cs typeface="Arial" panose="020B0604020202020204" pitchFamily="34" charset="0"/>
              </a:rPr>
              <a:t>II</a:t>
            </a:r>
            <a:r>
              <a:rPr lang="en" b="1" dirty="0">
                <a:solidFill>
                  <a:srgbClr val="074E97"/>
                </a:solidFill>
                <a:latin typeface="Arial" panose="020B0604020202020204" pitchFamily="34" charset="0"/>
                <a:cs typeface="Arial" panose="020B0604020202020204" pitchFamily="34" charset="0"/>
              </a:rPr>
              <a:t>: </a:t>
            </a:r>
            <a:br>
              <a:rPr lang="en" b="1" dirty="0">
                <a:solidFill>
                  <a:srgbClr val="074E97"/>
                </a:solidFill>
                <a:latin typeface="Arial" panose="020B0604020202020204" pitchFamily="34" charset="0"/>
                <a:cs typeface="Arial" panose="020B0604020202020204" pitchFamily="34" charset="0"/>
              </a:rPr>
            </a:br>
            <a:r>
              <a:rPr lang="en" b="1" dirty="0">
                <a:solidFill>
                  <a:srgbClr val="074E97"/>
                </a:solidFill>
                <a:latin typeface="Calibri" panose="020F0502020204030204" pitchFamily="34" charset="0"/>
                <a:cs typeface="Calibri" panose="020F0502020204030204" pitchFamily="34" charset="0"/>
              </a:rPr>
              <a:t>“</a:t>
            </a:r>
            <a:r>
              <a:rPr lang="en-US" sz="5400" dirty="0">
                <a:solidFill>
                  <a:srgbClr val="074E97"/>
                </a:solidFill>
                <a:latin typeface="Calibri" panose="020F0502020204030204" pitchFamily="34" charset="0"/>
                <a:cs typeface="Calibri" panose="020F0502020204030204" pitchFamily="34" charset="0"/>
              </a:rPr>
              <a:t>Prophets of Restoration</a:t>
            </a:r>
            <a:r>
              <a:rPr lang="en" sz="5400" dirty="0">
                <a:solidFill>
                  <a:srgbClr val="074E97"/>
                </a:solidFill>
                <a:latin typeface="Calibri" panose="020F0502020204030204" pitchFamily="34" charset="0"/>
                <a:cs typeface="Calibri" panose="020F0502020204030204" pitchFamily="34" charset="0"/>
              </a:rPr>
              <a:t>”</a:t>
            </a:r>
            <a:endParaRPr lang="en-US" sz="5400" dirty="0">
              <a:solidFill>
                <a:srgbClr val="074E97"/>
              </a:solidFill>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383092372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3FA6EA72-8286-456D-962A-635BD29FF580}"/>
              </a:ext>
              <a:ext uri="{C183D7F6-B498-43B3-948B-1728B52AA6E4}">
                <adec:decorative xmlns:adec="http://schemas.microsoft.com/office/drawing/2017/decorative" val="1"/>
              </a:ext>
            </a:extLst>
          </p:cNvPr>
          <p:cNvSpPr/>
          <p:nvPr/>
        </p:nvSpPr>
        <p:spPr>
          <a:xfrm flipH="1">
            <a:off x="6936054" y="1923433"/>
            <a:ext cx="4921723" cy="3407602"/>
          </a:xfrm>
          <a:prstGeom prst="rect">
            <a:avLst/>
          </a:prstGeom>
          <a:noFill/>
          <a:ln w="88900">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Rectangle 5">
            <a:extLst>
              <a:ext uri="{FF2B5EF4-FFF2-40B4-BE49-F238E27FC236}">
                <a16:creationId xmlns:a16="http://schemas.microsoft.com/office/drawing/2014/main" id="{B601E3FC-2016-4085-9A4B-A172702EAAE1}"/>
              </a:ext>
              <a:ext uri="{C183D7F6-B498-43B3-948B-1728B52AA6E4}">
                <adec:decorative xmlns:adec="http://schemas.microsoft.com/office/drawing/2017/decorative" val="1"/>
              </a:ext>
            </a:extLst>
          </p:cNvPr>
          <p:cNvSpPr/>
          <p:nvPr/>
        </p:nvSpPr>
        <p:spPr>
          <a:xfrm flipH="1">
            <a:off x="557560" y="2408662"/>
            <a:ext cx="10796236" cy="390069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41B60141-2182-F843-A676-5FEDB43FC5A1}"/>
              </a:ext>
            </a:extLst>
          </p:cNvPr>
          <p:cNvSpPr>
            <a:spLocks noGrp="1"/>
          </p:cNvSpPr>
          <p:nvPr>
            <p:ph type="title"/>
          </p:nvPr>
        </p:nvSpPr>
        <p:spPr/>
        <p:txBody>
          <a:bodyPr>
            <a:normAutofit/>
          </a:bodyPr>
          <a:lstStyle/>
          <a:p>
            <a:r>
              <a:rPr lang="en-US" sz="5400" dirty="0">
                <a:solidFill>
                  <a:schemeClr val="bg1"/>
                </a:solidFill>
                <a:latin typeface="Calibri" panose="020F0502020204030204" pitchFamily="34" charset="0"/>
                <a:cs typeface="Calibri" panose="020F0502020204030204" pitchFamily="34" charset="0"/>
              </a:rPr>
              <a:t>LESSON 7: Sunday, April 18, 2021</a:t>
            </a:r>
          </a:p>
        </p:txBody>
      </p:sp>
      <p:sp>
        <p:nvSpPr>
          <p:cNvPr id="3" name="Content Placeholder 2">
            <a:extLst>
              <a:ext uri="{FF2B5EF4-FFF2-40B4-BE49-F238E27FC236}">
                <a16:creationId xmlns:a16="http://schemas.microsoft.com/office/drawing/2014/main" id="{459213CB-C9AE-9245-BE05-1F1BA9D41FA7}"/>
              </a:ext>
            </a:extLst>
          </p:cNvPr>
          <p:cNvSpPr>
            <a:spLocks noGrp="1"/>
          </p:cNvSpPr>
          <p:nvPr>
            <p:ph idx="1"/>
          </p:nvPr>
        </p:nvSpPr>
        <p:spPr>
          <a:xfrm>
            <a:off x="697882" y="2596606"/>
            <a:ext cx="10520578" cy="3178716"/>
          </a:xfrm>
        </p:spPr>
        <p:txBody>
          <a:bodyPr>
            <a:normAutofit lnSpcReduction="10000"/>
          </a:bodyPr>
          <a:lstStyle/>
          <a:p>
            <a:pPr>
              <a:spcBef>
                <a:spcPts val="0"/>
              </a:spcBef>
            </a:pPr>
            <a:r>
              <a:rPr lang="en-US" sz="4400" b="1" dirty="0">
                <a:solidFill>
                  <a:srgbClr val="074E97"/>
                </a:solidFill>
                <a:latin typeface="Calibri" panose="020F0502020204030204" pitchFamily="34" charset="0"/>
                <a:cs typeface="Calibri" panose="020F0502020204030204" pitchFamily="34" charset="0"/>
              </a:rPr>
              <a:t>Lesson Title: “</a:t>
            </a:r>
            <a:r>
              <a:rPr lang="en-US" sz="4400" b="1" dirty="0">
                <a:solidFill>
                  <a:srgbClr val="074E97"/>
                </a:solidFill>
                <a:latin typeface="Calibri" panose="020F0502020204030204" pitchFamily="34" charset="0"/>
                <a:ea typeface="Calibri" panose="020F0502020204030204" pitchFamily="34" charset="0"/>
                <a:cs typeface="Calibri" panose="020F0502020204030204" pitchFamily="34" charset="0"/>
              </a:rPr>
              <a:t>Initiating Renewal</a:t>
            </a:r>
            <a:r>
              <a:rPr lang="en-US" sz="4400" b="1" dirty="0">
                <a:solidFill>
                  <a:srgbClr val="074E97"/>
                </a:solidFill>
                <a:latin typeface="Calibri" panose="020F0502020204030204" pitchFamily="34" charset="0"/>
                <a:cs typeface="Calibri" panose="020F0502020204030204" pitchFamily="34" charset="0"/>
              </a:rPr>
              <a:t>”</a:t>
            </a:r>
            <a:br>
              <a:rPr lang="en-US" sz="4400" b="1" dirty="0">
                <a:latin typeface="Calibri" panose="020F0502020204030204" pitchFamily="34" charset="0"/>
                <a:cs typeface="Calibri" panose="020F0502020204030204" pitchFamily="34" charset="0"/>
              </a:rPr>
            </a:br>
            <a:r>
              <a:rPr lang="en-US" sz="4400" dirty="0">
                <a:latin typeface="Calibri" panose="020F0502020204030204" pitchFamily="34" charset="0"/>
                <a:cs typeface="Calibri" panose="020F0502020204030204" pitchFamily="34" charset="0"/>
              </a:rPr>
              <a:t>(Faith Pathway)</a:t>
            </a:r>
          </a:p>
          <a:p>
            <a:r>
              <a:rPr lang="en-US" sz="4400" b="1" dirty="0">
                <a:solidFill>
                  <a:srgbClr val="074E97"/>
                </a:solidFill>
                <a:latin typeface="Calibri" panose="020F0502020204030204" pitchFamily="34" charset="0"/>
                <a:cs typeface="Calibri" panose="020F0502020204030204" pitchFamily="34" charset="0"/>
              </a:rPr>
              <a:t>Lesson Title: “</a:t>
            </a:r>
            <a:r>
              <a:rPr lang="en-US" sz="4400" b="1" dirty="0">
                <a:solidFill>
                  <a:srgbClr val="074E97"/>
                </a:solidFill>
                <a:latin typeface="Calibri" panose="020F0502020204030204" pitchFamily="34" charset="0"/>
                <a:ea typeface="Calibri" panose="020F0502020204030204" pitchFamily="34" charset="0"/>
                <a:cs typeface="Calibri" panose="020F0502020204030204" pitchFamily="34" charset="0"/>
              </a:rPr>
              <a:t>Nehemiah: The Captive Cupbearer Rebuilds A Nation </a:t>
            </a:r>
            <a:r>
              <a:rPr lang="en-US" sz="4400" b="1" dirty="0">
                <a:solidFill>
                  <a:srgbClr val="074E97"/>
                </a:solidFill>
                <a:latin typeface="Calibri" panose="020F0502020204030204" pitchFamily="34" charset="0"/>
                <a:cs typeface="Calibri" panose="020F0502020204030204" pitchFamily="34" charset="0"/>
              </a:rPr>
              <a:t>”</a:t>
            </a:r>
            <a:br>
              <a:rPr lang="en-US" sz="4400" b="1" dirty="0">
                <a:latin typeface="Calibri" panose="020F0502020204030204" pitchFamily="34" charset="0"/>
                <a:cs typeface="Calibri" panose="020F0502020204030204" pitchFamily="34" charset="0"/>
              </a:rPr>
            </a:br>
            <a:r>
              <a:rPr lang="en-US" sz="4400" dirty="0">
                <a:latin typeface="Calibri" panose="020F0502020204030204" pitchFamily="34" charset="0"/>
                <a:cs typeface="Calibri" panose="020F0502020204030204" pitchFamily="34" charset="0"/>
              </a:rPr>
              <a:t>(Townsend Press Sunday School Commentary)</a:t>
            </a:r>
          </a:p>
        </p:txBody>
      </p:sp>
    </p:spTree>
    <p:extLst>
      <p:ext uri="{BB962C8B-B14F-4D97-AF65-F5344CB8AC3E}">
        <p14:creationId xmlns:p14="http://schemas.microsoft.com/office/powerpoint/2010/main" val="288621647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0" name="Group 9"/>
          <p:cNvGrpSpPr/>
          <p:nvPr/>
        </p:nvGrpSpPr>
        <p:grpSpPr>
          <a:xfrm>
            <a:off x="393700" y="497772"/>
            <a:ext cx="7485125" cy="5928933"/>
            <a:chOff x="393700" y="497772"/>
            <a:chExt cx="7485125" cy="5928933"/>
          </a:xfrm>
        </p:grpSpPr>
        <p:sp>
          <p:nvSpPr>
            <p:cNvPr id="5" name="Rectangle 4">
              <a:extLst>
                <a:ext uri="{FF2B5EF4-FFF2-40B4-BE49-F238E27FC236}">
                  <a16:creationId xmlns:a16="http://schemas.microsoft.com/office/drawing/2014/main" id="{32FD79E9-DA87-4AE3-AB4F-454E8B1C7E28}"/>
                </a:ext>
                <a:ext uri="{C183D7F6-B498-43B3-948B-1728B52AA6E4}">
                  <adec:decorative xmlns:adec="http://schemas.microsoft.com/office/drawing/2017/decorative" val="1"/>
                </a:ext>
              </a:extLst>
            </p:cNvPr>
            <p:cNvSpPr/>
            <p:nvPr userDrawn="1"/>
          </p:nvSpPr>
          <p:spPr>
            <a:xfrm flipH="1">
              <a:off x="393700" y="497772"/>
              <a:ext cx="6118612" cy="5670321"/>
            </a:xfrm>
            <a:prstGeom prst="rect">
              <a:avLst/>
            </a:prstGeom>
            <a:noFill/>
            <a:ln w="889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Rectangle 8">
              <a:extLst>
                <a:ext uri="{FF2B5EF4-FFF2-40B4-BE49-F238E27FC236}">
                  <a16:creationId xmlns:a16="http://schemas.microsoft.com/office/drawing/2014/main" id="{B601E3FC-2016-4085-9A4B-A172702EAAE1}"/>
                </a:ext>
                <a:ext uri="{C183D7F6-B498-43B3-948B-1728B52AA6E4}">
                  <adec:decorative xmlns:adec="http://schemas.microsoft.com/office/drawing/2017/decorative" val="1"/>
                </a:ext>
              </a:extLst>
            </p:cNvPr>
            <p:cNvSpPr/>
            <p:nvPr/>
          </p:nvSpPr>
          <p:spPr>
            <a:xfrm flipH="1">
              <a:off x="803112" y="1192268"/>
              <a:ext cx="6117772" cy="5234437"/>
            </a:xfrm>
            <a:prstGeom prst="rect">
              <a:avLst/>
            </a:prstGeom>
            <a:gradFill>
              <a:gsLst>
                <a:gs pos="0">
                  <a:srgbClr val="FFD900"/>
                </a:gs>
                <a:gs pos="100000">
                  <a:srgbClr val="FFC000"/>
                </a:gs>
              </a:gsLst>
              <a:lin ang="162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Rectangle 5">
              <a:extLst>
                <a:ext uri="{FF2B5EF4-FFF2-40B4-BE49-F238E27FC236}">
                  <a16:creationId xmlns:a16="http://schemas.microsoft.com/office/drawing/2014/main" id="{97CAE694-E5D7-45D8-80CE-4067B6610E53}"/>
                </a:ext>
                <a:ext uri="{C183D7F6-B498-43B3-948B-1728B52AA6E4}">
                  <adec:decorative xmlns:adec="http://schemas.microsoft.com/office/drawing/2017/decorative" val="1"/>
                </a:ext>
              </a:extLst>
            </p:cNvPr>
            <p:cNvSpPr/>
            <p:nvPr userDrawn="1"/>
          </p:nvSpPr>
          <p:spPr>
            <a:xfrm flipH="1">
              <a:off x="1173223" y="838487"/>
              <a:ext cx="6705602" cy="525007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2" name="Title 1">
            <a:extLst>
              <a:ext uri="{FF2B5EF4-FFF2-40B4-BE49-F238E27FC236}">
                <a16:creationId xmlns:a16="http://schemas.microsoft.com/office/drawing/2014/main" id="{0B547387-06EB-1842-91C0-4946AEE6AF20}"/>
              </a:ext>
            </a:extLst>
          </p:cNvPr>
          <p:cNvSpPr>
            <a:spLocks noGrp="1"/>
          </p:cNvSpPr>
          <p:nvPr>
            <p:ph type="title"/>
          </p:nvPr>
        </p:nvSpPr>
        <p:spPr>
          <a:xfrm>
            <a:off x="1288353" y="1009121"/>
            <a:ext cx="6475341" cy="5010392"/>
          </a:xfrm>
        </p:spPr>
        <p:txBody>
          <a:bodyPr>
            <a:noAutofit/>
          </a:bodyPr>
          <a:lstStyle/>
          <a:p>
            <a:pPr algn="ctr"/>
            <a:r>
              <a:rPr lang="en-US" b="1" dirty="0">
                <a:solidFill>
                  <a:srgbClr val="074E97"/>
                </a:solidFill>
                <a:latin typeface="Calibri" panose="020F0502020204030204" pitchFamily="34" charset="0"/>
                <a:ea typeface="Calibri" panose="020F0502020204030204" pitchFamily="34" charset="0"/>
                <a:cs typeface="Calibri" panose="020F0502020204030204" pitchFamily="34" charset="0"/>
              </a:rPr>
              <a:t>Devotional Reading:</a:t>
            </a:r>
            <a:br>
              <a:rPr lang="en-US" b="1" dirty="0">
                <a:latin typeface="Calibri" panose="020F0502020204030204" pitchFamily="34" charset="0"/>
                <a:ea typeface="Calibri" panose="020F0502020204030204" pitchFamily="34" charset="0"/>
                <a:cs typeface="Calibri" panose="020F0502020204030204" pitchFamily="34" charset="0"/>
              </a:rPr>
            </a:br>
            <a:r>
              <a:rPr lang="en-US" dirty="0">
                <a:latin typeface="Calibri" panose="020F0502020204030204" pitchFamily="34" charset="0"/>
                <a:ea typeface="Calibri" panose="020F0502020204030204" pitchFamily="34" charset="0"/>
                <a:cs typeface="Calibri" panose="020F0502020204030204" pitchFamily="34" charset="0"/>
              </a:rPr>
              <a:t>Daniel 9:4-6, 15-19 </a:t>
            </a:r>
            <a:br>
              <a:rPr lang="en-US" b="1" dirty="0">
                <a:latin typeface="Calibri" panose="020F0502020204030204" pitchFamily="34" charset="0"/>
                <a:ea typeface="Calibri" panose="020F0502020204030204" pitchFamily="34" charset="0"/>
                <a:cs typeface="Calibri" panose="020F0502020204030204" pitchFamily="34" charset="0"/>
              </a:rPr>
            </a:br>
            <a:br>
              <a:rPr lang="en-US" b="1" dirty="0">
                <a:latin typeface="Calibri" panose="020F0502020204030204" pitchFamily="34" charset="0"/>
                <a:ea typeface="Calibri" panose="020F0502020204030204" pitchFamily="34" charset="0"/>
                <a:cs typeface="Calibri" panose="020F0502020204030204" pitchFamily="34" charset="0"/>
              </a:rPr>
            </a:br>
            <a:r>
              <a:rPr lang="en-US" b="1" dirty="0">
                <a:solidFill>
                  <a:srgbClr val="074E97"/>
                </a:solidFill>
                <a:latin typeface="Calibri" panose="020F0502020204030204" pitchFamily="34" charset="0"/>
                <a:ea typeface="Calibri" panose="020F0502020204030204" pitchFamily="34" charset="0"/>
                <a:cs typeface="Calibri" panose="020F0502020204030204" pitchFamily="34" charset="0"/>
              </a:rPr>
              <a:t>Background Scriptures</a:t>
            </a:r>
            <a:r>
              <a:rPr lang="en-US" b="1" dirty="0">
                <a:latin typeface="Calibri" panose="020F0502020204030204" pitchFamily="34" charset="0"/>
                <a:ea typeface="Calibri" panose="020F0502020204030204" pitchFamily="34" charset="0"/>
                <a:cs typeface="Calibri" panose="020F0502020204030204" pitchFamily="34" charset="0"/>
              </a:rPr>
              <a:t>:</a:t>
            </a:r>
            <a:br>
              <a:rPr lang="en-US" b="1" dirty="0">
                <a:latin typeface="Calibri" panose="020F0502020204030204" pitchFamily="34" charset="0"/>
                <a:ea typeface="Calibri" panose="020F0502020204030204" pitchFamily="34" charset="0"/>
                <a:cs typeface="Calibri" panose="020F0502020204030204" pitchFamily="34" charset="0"/>
              </a:rPr>
            </a:br>
            <a:r>
              <a:rPr lang="en-US" dirty="0">
                <a:latin typeface="Calibri" panose="020F0502020204030204" pitchFamily="34" charset="0"/>
                <a:ea typeface="Calibri" panose="020F0502020204030204" pitchFamily="34" charset="0"/>
                <a:cs typeface="Calibri" panose="020F0502020204030204" pitchFamily="34" charset="0"/>
              </a:rPr>
              <a:t>Nehemiah 2:11-20; 13:1-22 </a:t>
            </a:r>
            <a:br>
              <a:rPr lang="en-US" b="1" dirty="0">
                <a:latin typeface="Calibri" panose="020F0502020204030204" pitchFamily="34" charset="0"/>
                <a:ea typeface="Calibri" panose="020F0502020204030204" pitchFamily="34" charset="0"/>
                <a:cs typeface="Calibri" panose="020F0502020204030204" pitchFamily="34" charset="0"/>
              </a:rPr>
            </a:br>
            <a:br>
              <a:rPr lang="en-US" b="1" dirty="0">
                <a:latin typeface="Calibri" panose="020F0502020204030204" pitchFamily="34" charset="0"/>
                <a:ea typeface="Calibri" panose="020F0502020204030204" pitchFamily="34" charset="0"/>
                <a:cs typeface="Calibri" panose="020F0502020204030204" pitchFamily="34" charset="0"/>
              </a:rPr>
            </a:br>
            <a:r>
              <a:rPr lang="en-US" b="1" dirty="0">
                <a:solidFill>
                  <a:srgbClr val="074E97"/>
                </a:solidFill>
                <a:latin typeface="Calibri" panose="020F0502020204030204" pitchFamily="34" charset="0"/>
                <a:ea typeface="Calibri" panose="020F0502020204030204" pitchFamily="34" charset="0"/>
                <a:cs typeface="Calibri" panose="020F0502020204030204" pitchFamily="34" charset="0"/>
              </a:rPr>
              <a:t>Print Passage:</a:t>
            </a:r>
            <a:br>
              <a:rPr lang="en-US" b="1" dirty="0">
                <a:latin typeface="Calibri" panose="020F0502020204030204" pitchFamily="34" charset="0"/>
                <a:ea typeface="Calibri" panose="020F0502020204030204" pitchFamily="34" charset="0"/>
                <a:cs typeface="Calibri" panose="020F0502020204030204" pitchFamily="34" charset="0"/>
              </a:rPr>
            </a:br>
            <a:r>
              <a:rPr lang="en-US" dirty="0">
                <a:latin typeface="Calibri" panose="020F0502020204030204" pitchFamily="34" charset="0"/>
                <a:ea typeface="Calibri" panose="020F0502020204030204" pitchFamily="34" charset="0"/>
                <a:cs typeface="Calibri" panose="020F0502020204030204" pitchFamily="34" charset="0"/>
              </a:rPr>
              <a:t>Nehemiah 2:11-20</a:t>
            </a:r>
            <a:endParaRPr lang="en-US" dirty="0">
              <a:latin typeface="Calibri" panose="020F0502020204030204" pitchFamily="34" charset="0"/>
              <a:ea typeface="Calibri" charset="0"/>
              <a:cs typeface="Calibri" panose="020F0502020204030204" pitchFamily="34" charset="0"/>
            </a:endParaRPr>
          </a:p>
        </p:txBody>
      </p:sp>
      <p:pic>
        <p:nvPicPr>
          <p:cNvPr id="7" name="Picture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197095" y="749278"/>
            <a:ext cx="3651538" cy="5476709"/>
          </a:xfrm>
          <a:prstGeom prst="rect">
            <a:avLst/>
          </a:prstGeom>
        </p:spPr>
      </p:pic>
    </p:spTree>
    <p:extLst>
      <p:ext uri="{BB962C8B-B14F-4D97-AF65-F5344CB8AC3E}">
        <p14:creationId xmlns:p14="http://schemas.microsoft.com/office/powerpoint/2010/main" val="179889840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Group 6"/>
          <p:cNvGrpSpPr/>
          <p:nvPr/>
        </p:nvGrpSpPr>
        <p:grpSpPr>
          <a:xfrm>
            <a:off x="557560" y="720998"/>
            <a:ext cx="11300223" cy="5702662"/>
            <a:chOff x="557560" y="972458"/>
            <a:chExt cx="11300223" cy="5276968"/>
          </a:xfrm>
        </p:grpSpPr>
        <p:sp>
          <p:nvSpPr>
            <p:cNvPr id="4" name="Rectangle 3">
              <a:extLst>
                <a:ext uri="{FF2B5EF4-FFF2-40B4-BE49-F238E27FC236}">
                  <a16:creationId xmlns:a16="http://schemas.microsoft.com/office/drawing/2014/main" id="{3FA6EA72-8286-456D-962A-635BD29FF580}"/>
                </a:ext>
                <a:ext uri="{C183D7F6-B498-43B3-948B-1728B52AA6E4}">
                  <adec:decorative xmlns:adec="http://schemas.microsoft.com/office/drawing/2017/decorative" val="1"/>
                </a:ext>
              </a:extLst>
            </p:cNvPr>
            <p:cNvSpPr/>
            <p:nvPr/>
          </p:nvSpPr>
          <p:spPr>
            <a:xfrm flipH="1">
              <a:off x="4429124" y="972458"/>
              <a:ext cx="7428659" cy="4843807"/>
            </a:xfrm>
            <a:prstGeom prst="rect">
              <a:avLst/>
            </a:prstGeom>
            <a:noFill/>
            <a:ln w="889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Rectangle 5">
              <a:extLst>
                <a:ext uri="{FF2B5EF4-FFF2-40B4-BE49-F238E27FC236}">
                  <a16:creationId xmlns:a16="http://schemas.microsoft.com/office/drawing/2014/main" id="{B601E3FC-2016-4085-9A4B-A172702EAAE1}"/>
                </a:ext>
                <a:ext uri="{C183D7F6-B498-43B3-948B-1728B52AA6E4}">
                  <adec:decorative xmlns:adec="http://schemas.microsoft.com/office/drawing/2017/decorative" val="1"/>
                </a:ext>
              </a:extLst>
            </p:cNvPr>
            <p:cNvSpPr/>
            <p:nvPr/>
          </p:nvSpPr>
          <p:spPr>
            <a:xfrm flipH="1">
              <a:off x="557560" y="1547134"/>
              <a:ext cx="10796236" cy="4702292"/>
            </a:xfrm>
            <a:prstGeom prst="rect">
              <a:avLst/>
            </a:prstGeom>
            <a:gradFill>
              <a:gsLst>
                <a:gs pos="0">
                  <a:srgbClr val="FFD900"/>
                </a:gs>
                <a:gs pos="100000">
                  <a:srgbClr val="FFC000"/>
                </a:gs>
              </a:gsLst>
              <a:lin ang="162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2" name="Title 1">
            <a:extLst>
              <a:ext uri="{FF2B5EF4-FFF2-40B4-BE49-F238E27FC236}">
                <a16:creationId xmlns:a16="http://schemas.microsoft.com/office/drawing/2014/main" id="{913C27D9-F260-144D-A29D-A73FD501FCB4}"/>
              </a:ext>
            </a:extLst>
          </p:cNvPr>
          <p:cNvSpPr>
            <a:spLocks noGrp="1"/>
          </p:cNvSpPr>
          <p:nvPr>
            <p:ph type="title"/>
          </p:nvPr>
        </p:nvSpPr>
        <p:spPr>
          <a:xfrm>
            <a:off x="838200" y="113665"/>
            <a:ext cx="10515600" cy="1325563"/>
          </a:xfrm>
        </p:spPr>
        <p:txBody>
          <a:bodyPr>
            <a:normAutofit/>
          </a:bodyPr>
          <a:lstStyle/>
          <a:p>
            <a:r>
              <a:rPr lang="en-US" sz="5400" dirty="0">
                <a:solidFill>
                  <a:schemeClr val="bg1"/>
                </a:solidFill>
                <a:latin typeface="Calibri" charset="0"/>
                <a:ea typeface="Calibri" charset="0"/>
                <a:cs typeface="Calibri" charset="0"/>
              </a:rPr>
              <a:t>KEY VERSE:</a:t>
            </a:r>
          </a:p>
        </p:txBody>
      </p:sp>
      <p:sp>
        <p:nvSpPr>
          <p:cNvPr id="3" name="Content Placeholder 2">
            <a:extLst>
              <a:ext uri="{FF2B5EF4-FFF2-40B4-BE49-F238E27FC236}">
                <a16:creationId xmlns:a16="http://schemas.microsoft.com/office/drawing/2014/main" id="{39ACE7A8-C807-9046-AF28-721CE738093E}"/>
              </a:ext>
            </a:extLst>
          </p:cNvPr>
          <p:cNvSpPr>
            <a:spLocks noGrp="1"/>
          </p:cNvSpPr>
          <p:nvPr>
            <p:ph idx="1"/>
          </p:nvPr>
        </p:nvSpPr>
        <p:spPr>
          <a:xfrm>
            <a:off x="627719" y="1471151"/>
            <a:ext cx="10726077" cy="4351338"/>
          </a:xfrm>
        </p:spPr>
        <p:txBody>
          <a:bodyPr>
            <a:noAutofit/>
          </a:bodyPr>
          <a:lstStyle/>
          <a:p>
            <a:pPr marL="0" marR="0" indent="0">
              <a:lnSpc>
                <a:spcPct val="107000"/>
              </a:lnSpc>
              <a:spcBef>
                <a:spcPts val="0"/>
              </a:spcBef>
              <a:spcAft>
                <a:spcPts val="800"/>
              </a:spcAft>
              <a:buNone/>
            </a:pPr>
            <a:r>
              <a:rPr lang="en-US" sz="3000" dirty="0">
                <a:latin typeface="Calibri" panose="020F0502020204030204" pitchFamily="34" charset="0"/>
                <a:ea typeface="Calibri" panose="020F0502020204030204" pitchFamily="34" charset="0"/>
                <a:cs typeface="Calibri" panose="020F0502020204030204" pitchFamily="34" charset="0"/>
              </a:rPr>
              <a:t>Said I unto them, Ye see the distress that we are in, how Jerusalem lieth waste, and the gates thereof are burned with fi re: come, and let us build up the wall of Jerusalem, that we be no more a reproach</a:t>
            </a:r>
            <a:r>
              <a:rPr lang="en-US" sz="3000" b="1" dirty="0">
                <a:latin typeface="Calibri" panose="020F0502020204030204" pitchFamily="34" charset="0"/>
                <a:ea typeface="Calibri" panose="020F0502020204030204" pitchFamily="34" charset="0"/>
                <a:cs typeface="Calibri" panose="020F0502020204030204" pitchFamily="34" charset="0"/>
              </a:rPr>
              <a:t>. (Nehemiah 2:17, KJV) </a:t>
            </a:r>
          </a:p>
          <a:p>
            <a:pPr marL="0" marR="0" indent="0" algn="ctr">
              <a:lnSpc>
                <a:spcPct val="107000"/>
              </a:lnSpc>
              <a:spcBef>
                <a:spcPts val="0"/>
              </a:spcBef>
              <a:spcAft>
                <a:spcPts val="800"/>
              </a:spcAft>
              <a:buNone/>
            </a:pPr>
            <a:r>
              <a:rPr lang="en-US" sz="3000" dirty="0">
                <a:latin typeface="Calibri" panose="020F0502020204030204" pitchFamily="34" charset="0"/>
                <a:ea typeface="Calibri" panose="020F0502020204030204" pitchFamily="34" charset="0"/>
                <a:cs typeface="Calibri" panose="020F0502020204030204" pitchFamily="34" charset="0"/>
              </a:rPr>
              <a:t>• • • • •</a:t>
            </a:r>
          </a:p>
          <a:p>
            <a:pPr marL="0" marR="0" indent="0">
              <a:lnSpc>
                <a:spcPct val="107000"/>
              </a:lnSpc>
              <a:spcBef>
                <a:spcPts val="0"/>
              </a:spcBef>
              <a:spcAft>
                <a:spcPts val="800"/>
              </a:spcAft>
              <a:buNone/>
            </a:pPr>
            <a:r>
              <a:rPr lang="en-US" sz="3000" dirty="0">
                <a:latin typeface="Calibri" panose="020F0502020204030204" pitchFamily="34" charset="0"/>
                <a:ea typeface="Calibri" panose="020F0502020204030204" pitchFamily="34" charset="0"/>
                <a:cs typeface="Calibri" panose="020F0502020204030204" pitchFamily="34" charset="0"/>
              </a:rPr>
              <a:t>I said to them, “You see the trouble we are in: Jerusalem lies in ruins, and its gates have been burned with fi re. Come, let us rebuild the wall of Jerusalem, and we will no longer be in disgrace.” </a:t>
            </a:r>
            <a:r>
              <a:rPr lang="en-US" sz="3000" b="1" dirty="0">
                <a:latin typeface="Calibri" panose="020F0502020204030204" pitchFamily="34" charset="0"/>
                <a:ea typeface="Calibri" panose="020F0502020204030204" pitchFamily="34" charset="0"/>
                <a:cs typeface="Calibri" panose="020F0502020204030204" pitchFamily="34" charset="0"/>
              </a:rPr>
              <a:t>(Nehemiah 2:17, NIV) </a:t>
            </a:r>
          </a:p>
        </p:txBody>
      </p:sp>
    </p:spTree>
    <p:extLst>
      <p:ext uri="{BB962C8B-B14F-4D97-AF65-F5344CB8AC3E}">
        <p14:creationId xmlns:p14="http://schemas.microsoft.com/office/powerpoint/2010/main" val="125469776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Group 6"/>
          <p:cNvGrpSpPr/>
          <p:nvPr/>
        </p:nvGrpSpPr>
        <p:grpSpPr>
          <a:xfrm>
            <a:off x="557560" y="850538"/>
            <a:ext cx="11300222" cy="5448662"/>
            <a:chOff x="557560" y="972458"/>
            <a:chExt cx="11300222" cy="5276968"/>
          </a:xfrm>
        </p:grpSpPr>
        <p:sp>
          <p:nvSpPr>
            <p:cNvPr id="5" name="Rectangle 4">
              <a:extLst>
                <a:ext uri="{FF2B5EF4-FFF2-40B4-BE49-F238E27FC236}">
                  <a16:creationId xmlns:a16="http://schemas.microsoft.com/office/drawing/2014/main" id="{3FA6EA72-8286-456D-962A-635BD29FF580}"/>
                </a:ext>
                <a:ext uri="{C183D7F6-B498-43B3-948B-1728B52AA6E4}">
                  <adec:decorative xmlns:adec="http://schemas.microsoft.com/office/drawing/2017/decorative" val="1"/>
                </a:ext>
              </a:extLst>
            </p:cNvPr>
            <p:cNvSpPr/>
            <p:nvPr/>
          </p:nvSpPr>
          <p:spPr>
            <a:xfrm flipH="1">
              <a:off x="4826618" y="972458"/>
              <a:ext cx="7031164" cy="4843807"/>
            </a:xfrm>
            <a:prstGeom prst="rect">
              <a:avLst/>
            </a:prstGeom>
            <a:noFill/>
            <a:ln w="889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Rectangle 5">
              <a:extLst>
                <a:ext uri="{FF2B5EF4-FFF2-40B4-BE49-F238E27FC236}">
                  <a16:creationId xmlns:a16="http://schemas.microsoft.com/office/drawing/2014/main" id="{B601E3FC-2016-4085-9A4B-A172702EAAE1}"/>
                </a:ext>
                <a:ext uri="{C183D7F6-B498-43B3-948B-1728B52AA6E4}">
                  <adec:decorative xmlns:adec="http://schemas.microsoft.com/office/drawing/2017/decorative" val="1"/>
                </a:ext>
              </a:extLst>
            </p:cNvPr>
            <p:cNvSpPr/>
            <p:nvPr/>
          </p:nvSpPr>
          <p:spPr>
            <a:xfrm flipH="1">
              <a:off x="557560" y="1547134"/>
              <a:ext cx="10796236" cy="4702292"/>
            </a:xfrm>
            <a:prstGeom prst="rect">
              <a:avLst/>
            </a:prstGeom>
            <a:gradFill>
              <a:gsLst>
                <a:gs pos="0">
                  <a:srgbClr val="FFD900"/>
                </a:gs>
                <a:gs pos="100000">
                  <a:srgbClr val="FFC000"/>
                </a:gs>
              </a:gsLst>
              <a:lin ang="162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2" name="Title 1">
            <a:extLst>
              <a:ext uri="{FF2B5EF4-FFF2-40B4-BE49-F238E27FC236}">
                <a16:creationId xmlns:a16="http://schemas.microsoft.com/office/drawing/2014/main" id="{93B00782-F657-A847-BC91-7663BC59BEDE}"/>
              </a:ext>
            </a:extLst>
          </p:cNvPr>
          <p:cNvSpPr>
            <a:spLocks noGrp="1"/>
          </p:cNvSpPr>
          <p:nvPr>
            <p:ph type="title"/>
          </p:nvPr>
        </p:nvSpPr>
        <p:spPr>
          <a:xfrm>
            <a:off x="557560" y="480650"/>
            <a:ext cx="4269059" cy="942975"/>
          </a:xfrm>
        </p:spPr>
        <p:txBody>
          <a:bodyPr>
            <a:normAutofit/>
          </a:bodyPr>
          <a:lstStyle/>
          <a:p>
            <a:r>
              <a:rPr lang="en-US" sz="5300" b="1" dirty="0">
                <a:solidFill>
                  <a:schemeClr val="bg1"/>
                </a:solidFill>
              </a:rPr>
              <a:t>LESSON AIMS:</a:t>
            </a:r>
            <a:endParaRPr lang="en-US" sz="6600" b="1" dirty="0">
              <a:solidFill>
                <a:schemeClr val="bg1"/>
              </a:solidFill>
            </a:endParaRPr>
          </a:p>
        </p:txBody>
      </p:sp>
      <p:sp>
        <p:nvSpPr>
          <p:cNvPr id="3" name="Content Placeholder 2">
            <a:extLst>
              <a:ext uri="{FF2B5EF4-FFF2-40B4-BE49-F238E27FC236}">
                <a16:creationId xmlns:a16="http://schemas.microsoft.com/office/drawing/2014/main" id="{6AC395DE-64D4-9147-B7F8-594B79EC5844}"/>
              </a:ext>
            </a:extLst>
          </p:cNvPr>
          <p:cNvSpPr>
            <a:spLocks noGrp="1"/>
          </p:cNvSpPr>
          <p:nvPr>
            <p:ph idx="1"/>
          </p:nvPr>
        </p:nvSpPr>
        <p:spPr>
          <a:xfrm>
            <a:off x="697878" y="1770473"/>
            <a:ext cx="10515600" cy="4202166"/>
          </a:xfrm>
        </p:spPr>
        <p:txBody>
          <a:bodyPr>
            <a:noAutofit/>
          </a:bodyPr>
          <a:lstStyle/>
          <a:p>
            <a:pPr marL="0" indent="0">
              <a:buNone/>
            </a:pPr>
            <a:r>
              <a:rPr lang="en-US" sz="3200" dirty="0">
                <a:latin typeface="Calibri" panose="020F0502020204030204" pitchFamily="34" charset="0"/>
                <a:cs typeface="Calibri" panose="020F0502020204030204" pitchFamily="34" charset="0"/>
              </a:rPr>
              <a:t>As a result of experiencing this lesson, you should be able to do these things:</a:t>
            </a:r>
          </a:p>
          <a:p>
            <a:pPr>
              <a:lnSpc>
                <a:spcPct val="107000"/>
              </a:lnSpc>
              <a:spcBef>
                <a:spcPts val="0"/>
              </a:spcBef>
            </a:pPr>
            <a:r>
              <a:rPr lang="en-US" sz="3200" dirty="0">
                <a:latin typeface="Calibri" panose="020F0502020204030204" pitchFamily="34" charset="0"/>
                <a:ea typeface="Calibri" panose="020F0502020204030204" pitchFamily="34" charset="0"/>
                <a:cs typeface="Calibri" panose="020F0502020204030204" pitchFamily="34" charset="0"/>
              </a:rPr>
              <a:t>Examine why Nehemiah decided to restore the walls of Jerusalem and reform/revive the Sabbath law.</a:t>
            </a:r>
          </a:p>
          <a:p>
            <a:pPr>
              <a:lnSpc>
                <a:spcPct val="107000"/>
              </a:lnSpc>
              <a:spcBef>
                <a:spcPts val="0"/>
              </a:spcBef>
            </a:pPr>
            <a:r>
              <a:rPr lang="en-US" sz="3200" dirty="0">
                <a:latin typeface="Calibri" panose="020F0502020204030204" pitchFamily="34" charset="0"/>
                <a:ea typeface="Calibri" panose="020F0502020204030204" pitchFamily="34" charset="0"/>
                <a:cs typeface="Calibri" panose="020F0502020204030204" pitchFamily="34" charset="0"/>
              </a:rPr>
              <a:t>Appreciate Nehemiah’s feelings and behavior in restoring the wall and reforming Jewish worship.  </a:t>
            </a:r>
          </a:p>
          <a:p>
            <a:pPr>
              <a:lnSpc>
                <a:spcPct val="107000"/>
              </a:lnSpc>
              <a:spcBef>
                <a:spcPts val="0"/>
              </a:spcBef>
            </a:pPr>
            <a:r>
              <a:rPr lang="en-US" sz="3200" dirty="0">
                <a:latin typeface="Calibri" panose="020F0502020204030204" pitchFamily="34" charset="0"/>
                <a:ea typeface="Calibri" panose="020F0502020204030204" pitchFamily="34" charset="0"/>
                <a:cs typeface="Calibri" panose="020F0502020204030204" pitchFamily="34" charset="0"/>
              </a:rPr>
              <a:t>Identify ways to restore worn parts of the faith community and revive traditions that honor God.</a:t>
            </a:r>
          </a:p>
        </p:txBody>
      </p:sp>
    </p:spTree>
    <p:extLst>
      <p:ext uri="{BB962C8B-B14F-4D97-AF65-F5344CB8AC3E}">
        <p14:creationId xmlns:p14="http://schemas.microsoft.com/office/powerpoint/2010/main" val="394553749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p:cNvGrpSpPr/>
          <p:nvPr/>
        </p:nvGrpSpPr>
        <p:grpSpPr>
          <a:xfrm>
            <a:off x="557560" y="423745"/>
            <a:ext cx="11300222" cy="5914889"/>
            <a:chOff x="557560" y="423745"/>
            <a:chExt cx="11300222" cy="5914889"/>
          </a:xfrm>
        </p:grpSpPr>
        <p:sp>
          <p:nvSpPr>
            <p:cNvPr id="5" name="Rectangle 4">
              <a:extLst>
                <a:ext uri="{FF2B5EF4-FFF2-40B4-BE49-F238E27FC236}">
                  <a16:creationId xmlns:a16="http://schemas.microsoft.com/office/drawing/2014/main" id="{3FA6EA72-8286-456D-962A-635BD29FF580}"/>
                </a:ext>
                <a:ext uri="{C183D7F6-B498-43B3-948B-1728B52AA6E4}">
                  <adec:decorative xmlns:adec="http://schemas.microsoft.com/office/drawing/2017/decorative" val="1"/>
                </a:ext>
              </a:extLst>
            </p:cNvPr>
            <p:cNvSpPr/>
            <p:nvPr/>
          </p:nvSpPr>
          <p:spPr>
            <a:xfrm flipH="1">
              <a:off x="5508702" y="423745"/>
              <a:ext cx="6349080" cy="5414717"/>
            </a:xfrm>
            <a:prstGeom prst="rect">
              <a:avLst/>
            </a:prstGeom>
            <a:noFill/>
            <a:ln w="88900">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Rectangle 5">
              <a:extLst>
                <a:ext uri="{FF2B5EF4-FFF2-40B4-BE49-F238E27FC236}">
                  <a16:creationId xmlns:a16="http://schemas.microsoft.com/office/drawing/2014/main" id="{B601E3FC-2016-4085-9A4B-A172702EAAE1}"/>
                </a:ext>
                <a:ext uri="{C183D7F6-B498-43B3-948B-1728B52AA6E4}">
                  <adec:decorative xmlns:adec="http://schemas.microsoft.com/office/drawing/2017/decorative" val="1"/>
                </a:ext>
              </a:extLst>
            </p:cNvPr>
            <p:cNvSpPr/>
            <p:nvPr/>
          </p:nvSpPr>
          <p:spPr>
            <a:xfrm flipH="1">
              <a:off x="557560" y="1045936"/>
              <a:ext cx="10796236" cy="529269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2" name="Title 1">
            <a:extLst>
              <a:ext uri="{FF2B5EF4-FFF2-40B4-BE49-F238E27FC236}">
                <a16:creationId xmlns:a16="http://schemas.microsoft.com/office/drawing/2014/main" id="{CF3007BE-7ED2-8147-A3AC-97DF2DDBCA4F}"/>
              </a:ext>
            </a:extLst>
          </p:cNvPr>
          <p:cNvSpPr>
            <a:spLocks noGrp="1"/>
          </p:cNvSpPr>
          <p:nvPr>
            <p:ph type="title"/>
          </p:nvPr>
        </p:nvSpPr>
        <p:spPr>
          <a:xfrm>
            <a:off x="557560" y="361437"/>
            <a:ext cx="10515600" cy="622191"/>
          </a:xfrm>
        </p:spPr>
        <p:txBody>
          <a:bodyPr>
            <a:noAutofit/>
          </a:bodyPr>
          <a:lstStyle/>
          <a:p>
            <a:r>
              <a:rPr lang="en-US" sz="4800" b="1" dirty="0">
                <a:solidFill>
                  <a:srgbClr val="FFC000"/>
                </a:solidFill>
              </a:rPr>
              <a:t>KEY TERMS:</a:t>
            </a:r>
          </a:p>
        </p:txBody>
      </p:sp>
      <p:sp>
        <p:nvSpPr>
          <p:cNvPr id="3" name="Content Placeholder 2">
            <a:extLst>
              <a:ext uri="{FF2B5EF4-FFF2-40B4-BE49-F238E27FC236}">
                <a16:creationId xmlns:a16="http://schemas.microsoft.com/office/drawing/2014/main" id="{BF8A7B53-1F72-DC4C-AC7B-44F28F150EB5}"/>
              </a:ext>
            </a:extLst>
          </p:cNvPr>
          <p:cNvSpPr>
            <a:spLocks noGrp="1"/>
          </p:cNvSpPr>
          <p:nvPr>
            <p:ph idx="1"/>
          </p:nvPr>
        </p:nvSpPr>
        <p:spPr>
          <a:xfrm>
            <a:off x="1050588" y="1477821"/>
            <a:ext cx="9810180" cy="4334243"/>
          </a:xfrm>
        </p:spPr>
        <p:txBody>
          <a:bodyPr>
            <a:noAutofit/>
          </a:bodyPr>
          <a:lstStyle/>
          <a:p>
            <a:r>
              <a:rPr lang="en-US" sz="4800" b="1" dirty="0">
                <a:solidFill>
                  <a:srgbClr val="074E97"/>
                </a:solidFill>
                <a:latin typeface="Calibri" panose="020F0502020204030204" pitchFamily="34" charset="0"/>
                <a:cs typeface="Calibri" panose="020F0502020204030204" pitchFamily="34" charset="0"/>
              </a:rPr>
              <a:t>Gates (verse 13)—Hebrew: </a:t>
            </a:r>
            <a:r>
              <a:rPr lang="en-US" sz="4800" b="1" i="1" dirty="0" err="1">
                <a:solidFill>
                  <a:srgbClr val="074E97"/>
                </a:solidFill>
                <a:latin typeface="Calibri" panose="020F0502020204030204" pitchFamily="34" charset="0"/>
                <a:cs typeface="Calibri" panose="020F0502020204030204" pitchFamily="34" charset="0"/>
              </a:rPr>
              <a:t>shaar</a:t>
            </a:r>
            <a:r>
              <a:rPr lang="en-US" sz="4800" b="1" dirty="0">
                <a:solidFill>
                  <a:srgbClr val="074E97"/>
                </a:solidFill>
                <a:latin typeface="Calibri" panose="020F0502020204030204" pitchFamily="34" charset="0"/>
                <a:cs typeface="Calibri" panose="020F0502020204030204" pitchFamily="34" charset="0"/>
              </a:rPr>
              <a:t> (shah’-</a:t>
            </a:r>
            <a:r>
              <a:rPr lang="en-US" sz="4800" b="1" dirty="0" err="1">
                <a:solidFill>
                  <a:srgbClr val="074E97"/>
                </a:solidFill>
                <a:latin typeface="Calibri" panose="020F0502020204030204" pitchFamily="34" charset="0"/>
                <a:cs typeface="Calibri" panose="020F0502020204030204" pitchFamily="34" charset="0"/>
              </a:rPr>
              <a:t>ar</a:t>
            </a:r>
            <a:r>
              <a:rPr lang="en-US" sz="4800" b="1" dirty="0">
                <a:solidFill>
                  <a:srgbClr val="074E97"/>
                </a:solidFill>
                <a:latin typeface="Calibri" panose="020F0502020204030204" pitchFamily="34" charset="0"/>
                <a:cs typeface="Calibri" panose="020F0502020204030204" pitchFamily="34" charset="0"/>
              </a:rPr>
              <a:t>): </a:t>
            </a:r>
            <a:r>
              <a:rPr lang="en-US" sz="4800" dirty="0">
                <a:latin typeface="Calibri" panose="020F0502020204030204" pitchFamily="34" charset="0"/>
                <a:cs typeface="Calibri" panose="020F0502020204030204" pitchFamily="34" charset="0"/>
              </a:rPr>
              <a:t>gate; gateways.</a:t>
            </a:r>
          </a:p>
          <a:p>
            <a:pPr marL="0" indent="0">
              <a:buNone/>
            </a:pPr>
            <a:r>
              <a:rPr lang="en-US" sz="4800" dirty="0">
                <a:latin typeface="Calibri" panose="020F0502020204030204" pitchFamily="34" charset="0"/>
                <a:cs typeface="Calibri" panose="020F0502020204030204" pitchFamily="34" charset="0"/>
              </a:rPr>
              <a:t> </a:t>
            </a:r>
          </a:p>
          <a:p>
            <a:r>
              <a:rPr lang="en-US" sz="4800" b="1" dirty="0">
                <a:solidFill>
                  <a:srgbClr val="074E97"/>
                </a:solidFill>
                <a:latin typeface="Calibri" panose="020F0502020204030204" pitchFamily="34" charset="0"/>
                <a:cs typeface="Calibri" panose="020F0502020204030204" pitchFamily="34" charset="0"/>
              </a:rPr>
              <a:t>Rebuild (verse 17)—Hebrew: </a:t>
            </a:r>
            <a:r>
              <a:rPr lang="en-US" sz="4800" b="1" i="1" dirty="0" err="1">
                <a:solidFill>
                  <a:srgbClr val="074E97"/>
                </a:solidFill>
                <a:latin typeface="Calibri" panose="020F0502020204030204" pitchFamily="34" charset="0"/>
                <a:cs typeface="Calibri" panose="020F0502020204030204" pitchFamily="34" charset="0"/>
              </a:rPr>
              <a:t>banah</a:t>
            </a:r>
            <a:r>
              <a:rPr lang="en-US" sz="4800" b="1" dirty="0">
                <a:solidFill>
                  <a:srgbClr val="074E97"/>
                </a:solidFill>
                <a:latin typeface="Calibri" panose="020F0502020204030204" pitchFamily="34" charset="0"/>
                <a:cs typeface="Calibri" panose="020F0502020204030204" pitchFamily="34" charset="0"/>
              </a:rPr>
              <a:t> (</a:t>
            </a:r>
            <a:r>
              <a:rPr lang="en-US" sz="4800" b="1" dirty="0" err="1">
                <a:solidFill>
                  <a:srgbClr val="074E97"/>
                </a:solidFill>
                <a:latin typeface="Calibri" panose="020F0502020204030204" pitchFamily="34" charset="0"/>
                <a:cs typeface="Calibri" panose="020F0502020204030204" pitchFamily="34" charset="0"/>
              </a:rPr>
              <a:t>baw-naw</a:t>
            </a:r>
            <a:r>
              <a:rPr lang="en-US" sz="4800" b="1" dirty="0">
                <a:solidFill>
                  <a:srgbClr val="074E97"/>
                </a:solidFill>
                <a:latin typeface="Calibri" panose="020F0502020204030204" pitchFamily="34" charset="0"/>
                <a:cs typeface="Calibri" panose="020F0502020204030204" pitchFamily="34" charset="0"/>
              </a:rPr>
              <a:t>’): </a:t>
            </a:r>
            <a:r>
              <a:rPr lang="en-US" sz="4800" dirty="0">
                <a:latin typeface="Calibri" panose="020F0502020204030204" pitchFamily="34" charset="0"/>
                <a:cs typeface="Calibri" panose="020F0502020204030204" pitchFamily="34" charset="0"/>
              </a:rPr>
              <a:t>to build again; “build up” (KJV).</a:t>
            </a:r>
          </a:p>
        </p:txBody>
      </p:sp>
    </p:spTree>
    <p:extLst>
      <p:ext uri="{BB962C8B-B14F-4D97-AF65-F5344CB8AC3E}">
        <p14:creationId xmlns:p14="http://schemas.microsoft.com/office/powerpoint/2010/main" val="162148878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3AAF28-5204-DD47-9104-F9BE647D5076}"/>
              </a:ext>
            </a:extLst>
          </p:cNvPr>
          <p:cNvSpPr>
            <a:spLocks noGrp="1"/>
          </p:cNvSpPr>
          <p:nvPr>
            <p:ph type="title"/>
          </p:nvPr>
        </p:nvSpPr>
        <p:spPr>
          <a:xfrm>
            <a:off x="446050" y="570309"/>
            <a:ext cx="4603595" cy="804297"/>
          </a:xfrm>
          <a:solidFill>
            <a:srgbClr val="074E97"/>
          </a:solidFill>
        </p:spPr>
        <p:txBody>
          <a:bodyPr/>
          <a:lstStyle/>
          <a:p>
            <a:r>
              <a:rPr lang="en-US" sz="4800" dirty="0">
                <a:solidFill>
                  <a:schemeClr val="bg1"/>
                </a:solidFill>
                <a:latin typeface="+mn-lt"/>
                <a:ea typeface="Calibri" charset="0"/>
                <a:cs typeface="Calibri" charset="0"/>
              </a:rPr>
              <a:t>INTRODUCTION</a:t>
            </a:r>
          </a:p>
        </p:txBody>
      </p:sp>
      <p:grpSp>
        <p:nvGrpSpPr>
          <p:cNvPr id="4" name="Group 3"/>
          <p:cNvGrpSpPr/>
          <p:nvPr/>
        </p:nvGrpSpPr>
        <p:grpSpPr>
          <a:xfrm>
            <a:off x="557560" y="972458"/>
            <a:ext cx="11300222" cy="5276968"/>
            <a:chOff x="557560" y="972458"/>
            <a:chExt cx="11300222" cy="5276968"/>
          </a:xfrm>
        </p:grpSpPr>
        <p:sp>
          <p:nvSpPr>
            <p:cNvPr id="5" name="Rectangle 4">
              <a:extLst>
                <a:ext uri="{FF2B5EF4-FFF2-40B4-BE49-F238E27FC236}">
                  <a16:creationId xmlns:a16="http://schemas.microsoft.com/office/drawing/2014/main" id="{3FA6EA72-8286-456D-962A-635BD29FF580}"/>
                </a:ext>
                <a:ext uri="{C183D7F6-B498-43B3-948B-1728B52AA6E4}">
                  <adec:decorative xmlns:adec="http://schemas.microsoft.com/office/drawing/2017/decorative" val="1"/>
                </a:ext>
              </a:extLst>
            </p:cNvPr>
            <p:cNvSpPr/>
            <p:nvPr/>
          </p:nvSpPr>
          <p:spPr>
            <a:xfrm flipH="1">
              <a:off x="4826618" y="972458"/>
              <a:ext cx="7031164" cy="4843807"/>
            </a:xfrm>
            <a:prstGeom prst="rect">
              <a:avLst/>
            </a:prstGeom>
            <a:noFill/>
            <a:ln w="889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Rectangle 5">
              <a:extLst>
                <a:ext uri="{FF2B5EF4-FFF2-40B4-BE49-F238E27FC236}">
                  <a16:creationId xmlns:a16="http://schemas.microsoft.com/office/drawing/2014/main" id="{B601E3FC-2016-4085-9A4B-A172702EAAE1}"/>
                </a:ext>
                <a:ext uri="{C183D7F6-B498-43B3-948B-1728B52AA6E4}">
                  <adec:decorative xmlns:adec="http://schemas.microsoft.com/office/drawing/2017/decorative" val="1"/>
                </a:ext>
              </a:extLst>
            </p:cNvPr>
            <p:cNvSpPr/>
            <p:nvPr/>
          </p:nvSpPr>
          <p:spPr>
            <a:xfrm flipH="1">
              <a:off x="557560" y="1547134"/>
              <a:ext cx="10796236" cy="4702292"/>
            </a:xfrm>
            <a:prstGeom prst="rect">
              <a:avLst/>
            </a:prstGeom>
            <a:gradFill>
              <a:gsLst>
                <a:gs pos="0">
                  <a:srgbClr val="FFD900"/>
                </a:gs>
                <a:gs pos="100000">
                  <a:srgbClr val="FFC000"/>
                </a:gs>
              </a:gsLst>
              <a:lin ang="162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Tree>
    <p:extLst>
      <p:ext uri="{BB962C8B-B14F-4D97-AF65-F5344CB8AC3E}">
        <p14:creationId xmlns:p14="http://schemas.microsoft.com/office/powerpoint/2010/main" val="64157421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6B9B40-BEBA-9C45-B5A5-8EEECD8228F8}"/>
              </a:ext>
            </a:extLst>
          </p:cNvPr>
          <p:cNvSpPr>
            <a:spLocks noGrp="1"/>
          </p:cNvSpPr>
          <p:nvPr>
            <p:ph type="title"/>
          </p:nvPr>
        </p:nvSpPr>
        <p:spPr>
          <a:xfrm>
            <a:off x="490654" y="515265"/>
            <a:ext cx="4759712" cy="956693"/>
          </a:xfrm>
        </p:spPr>
        <p:txBody>
          <a:bodyPr>
            <a:normAutofit fontScale="90000"/>
          </a:bodyPr>
          <a:lstStyle/>
          <a:p>
            <a:r>
              <a:rPr lang="en-US" sz="4800" b="1" dirty="0">
                <a:solidFill>
                  <a:schemeClr val="bg1"/>
                </a:solidFill>
              </a:rPr>
              <a:t>BIBLICAL CONTEXT</a:t>
            </a:r>
          </a:p>
        </p:txBody>
      </p:sp>
      <p:grpSp>
        <p:nvGrpSpPr>
          <p:cNvPr id="7" name="Group 6"/>
          <p:cNvGrpSpPr/>
          <p:nvPr/>
        </p:nvGrpSpPr>
        <p:grpSpPr>
          <a:xfrm>
            <a:off x="557560" y="972458"/>
            <a:ext cx="11300222" cy="5276968"/>
            <a:chOff x="557560" y="972458"/>
            <a:chExt cx="11300222" cy="5276968"/>
          </a:xfrm>
        </p:grpSpPr>
        <p:sp>
          <p:nvSpPr>
            <p:cNvPr id="5" name="Rectangle 4">
              <a:extLst>
                <a:ext uri="{FF2B5EF4-FFF2-40B4-BE49-F238E27FC236}">
                  <a16:creationId xmlns:a16="http://schemas.microsoft.com/office/drawing/2014/main" id="{3FA6EA72-8286-456D-962A-635BD29FF580}"/>
                </a:ext>
                <a:ext uri="{C183D7F6-B498-43B3-948B-1728B52AA6E4}">
                  <adec:decorative xmlns:adec="http://schemas.microsoft.com/office/drawing/2017/decorative" val="1"/>
                </a:ext>
              </a:extLst>
            </p:cNvPr>
            <p:cNvSpPr/>
            <p:nvPr/>
          </p:nvSpPr>
          <p:spPr>
            <a:xfrm flipH="1">
              <a:off x="5508702" y="972458"/>
              <a:ext cx="6349080" cy="4843807"/>
            </a:xfrm>
            <a:prstGeom prst="rect">
              <a:avLst/>
            </a:prstGeom>
            <a:noFill/>
            <a:ln w="889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Rectangle 5">
              <a:extLst>
                <a:ext uri="{FF2B5EF4-FFF2-40B4-BE49-F238E27FC236}">
                  <a16:creationId xmlns:a16="http://schemas.microsoft.com/office/drawing/2014/main" id="{B601E3FC-2016-4085-9A4B-A172702EAAE1}"/>
                </a:ext>
                <a:ext uri="{C183D7F6-B498-43B3-948B-1728B52AA6E4}">
                  <adec:decorative xmlns:adec="http://schemas.microsoft.com/office/drawing/2017/decorative" val="1"/>
                </a:ext>
              </a:extLst>
            </p:cNvPr>
            <p:cNvSpPr/>
            <p:nvPr/>
          </p:nvSpPr>
          <p:spPr>
            <a:xfrm flipH="1">
              <a:off x="557560" y="1547134"/>
              <a:ext cx="10796236" cy="4702292"/>
            </a:xfrm>
            <a:prstGeom prst="rect">
              <a:avLst/>
            </a:prstGeom>
            <a:gradFill>
              <a:gsLst>
                <a:gs pos="0">
                  <a:srgbClr val="FFD900"/>
                </a:gs>
                <a:gs pos="100000">
                  <a:srgbClr val="FFC000"/>
                </a:gs>
              </a:gsLst>
              <a:lin ang="162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Tree>
    <p:extLst>
      <p:ext uri="{BB962C8B-B14F-4D97-AF65-F5344CB8AC3E}">
        <p14:creationId xmlns:p14="http://schemas.microsoft.com/office/powerpoint/2010/main" val="294548454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Group 6"/>
          <p:cNvGrpSpPr/>
          <p:nvPr/>
        </p:nvGrpSpPr>
        <p:grpSpPr>
          <a:xfrm>
            <a:off x="557560" y="1091305"/>
            <a:ext cx="11300218" cy="5158120"/>
            <a:chOff x="557560" y="1392464"/>
            <a:chExt cx="11300218" cy="4856961"/>
          </a:xfrm>
        </p:grpSpPr>
        <p:sp>
          <p:nvSpPr>
            <p:cNvPr id="5" name="Rectangle 4">
              <a:extLst>
                <a:ext uri="{FF2B5EF4-FFF2-40B4-BE49-F238E27FC236}">
                  <a16:creationId xmlns:a16="http://schemas.microsoft.com/office/drawing/2014/main" id="{3FA6EA72-8286-456D-962A-635BD29FF580}"/>
                </a:ext>
                <a:ext uri="{C183D7F6-B498-43B3-948B-1728B52AA6E4}">
                  <adec:decorative xmlns:adec="http://schemas.microsoft.com/office/drawing/2017/decorative" val="1"/>
                </a:ext>
              </a:extLst>
            </p:cNvPr>
            <p:cNvSpPr/>
            <p:nvPr/>
          </p:nvSpPr>
          <p:spPr>
            <a:xfrm flipH="1">
              <a:off x="7465323" y="1392464"/>
              <a:ext cx="4392455" cy="4423801"/>
            </a:xfrm>
            <a:prstGeom prst="rect">
              <a:avLst/>
            </a:prstGeom>
            <a:noFill/>
            <a:ln w="889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Rectangle 5">
              <a:extLst>
                <a:ext uri="{FF2B5EF4-FFF2-40B4-BE49-F238E27FC236}">
                  <a16:creationId xmlns:a16="http://schemas.microsoft.com/office/drawing/2014/main" id="{B601E3FC-2016-4085-9A4B-A172702EAAE1}"/>
                </a:ext>
                <a:ext uri="{C183D7F6-B498-43B3-948B-1728B52AA6E4}">
                  <adec:decorative xmlns:adec="http://schemas.microsoft.com/office/drawing/2017/decorative" val="1"/>
                </a:ext>
              </a:extLst>
            </p:cNvPr>
            <p:cNvSpPr/>
            <p:nvPr/>
          </p:nvSpPr>
          <p:spPr>
            <a:xfrm flipH="1">
              <a:off x="557560" y="1825624"/>
              <a:ext cx="10796236" cy="4423801"/>
            </a:xfrm>
            <a:prstGeom prst="rect">
              <a:avLst/>
            </a:prstGeom>
            <a:gradFill>
              <a:gsLst>
                <a:gs pos="0">
                  <a:srgbClr val="FFD900"/>
                </a:gs>
                <a:gs pos="100000">
                  <a:srgbClr val="FFC000"/>
                </a:gs>
              </a:gsLst>
              <a:lin ang="162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2" name="Title 1">
            <a:extLst>
              <a:ext uri="{FF2B5EF4-FFF2-40B4-BE49-F238E27FC236}">
                <a16:creationId xmlns:a16="http://schemas.microsoft.com/office/drawing/2014/main" id="{CF50DC9A-DE1B-3445-9235-D130B32D40E2}"/>
              </a:ext>
            </a:extLst>
          </p:cNvPr>
          <p:cNvSpPr>
            <a:spLocks noGrp="1"/>
          </p:cNvSpPr>
          <p:nvPr>
            <p:ph type="title"/>
          </p:nvPr>
        </p:nvSpPr>
        <p:spPr>
          <a:xfrm>
            <a:off x="557560" y="365125"/>
            <a:ext cx="11012140" cy="1285875"/>
          </a:xfrm>
        </p:spPr>
        <p:txBody>
          <a:bodyPr>
            <a:normAutofit fontScale="90000"/>
          </a:bodyPr>
          <a:lstStyle/>
          <a:p>
            <a:pPr lvl="0"/>
            <a:br>
              <a:rPr lang="en-US" b="1" dirty="0">
                <a:solidFill>
                  <a:schemeClr val="bg1"/>
                </a:solidFill>
              </a:rPr>
            </a:br>
            <a:r>
              <a:rPr lang="en-US" b="1" dirty="0">
                <a:solidFill>
                  <a:schemeClr val="bg1"/>
                </a:solidFill>
              </a:rPr>
              <a:t>ANALYSIS OF THE BIBLICAL TEXT </a:t>
            </a:r>
            <a:br>
              <a:rPr lang="en-US" b="1" dirty="0">
                <a:solidFill>
                  <a:schemeClr val="bg1"/>
                </a:solidFill>
              </a:rPr>
            </a:br>
            <a:r>
              <a:rPr lang="en-US" b="1" dirty="0">
                <a:solidFill>
                  <a:schemeClr val="bg1"/>
                </a:solidFill>
              </a:rPr>
              <a:t>(Lesson Outline)</a:t>
            </a:r>
            <a:br>
              <a:rPr lang="en-US" dirty="0">
                <a:solidFill>
                  <a:schemeClr val="bg1"/>
                </a:solidFill>
              </a:rPr>
            </a:br>
            <a:endParaRPr lang="en-US" dirty="0">
              <a:solidFill>
                <a:schemeClr val="bg1"/>
              </a:solidFill>
            </a:endParaRPr>
          </a:p>
        </p:txBody>
      </p:sp>
      <p:sp>
        <p:nvSpPr>
          <p:cNvPr id="3" name="Content Placeholder 2">
            <a:extLst>
              <a:ext uri="{FF2B5EF4-FFF2-40B4-BE49-F238E27FC236}">
                <a16:creationId xmlns:a16="http://schemas.microsoft.com/office/drawing/2014/main" id="{7981A529-A655-214B-BE92-BA133D0F50C3}"/>
              </a:ext>
            </a:extLst>
          </p:cNvPr>
          <p:cNvSpPr>
            <a:spLocks noGrp="1"/>
          </p:cNvSpPr>
          <p:nvPr>
            <p:ph idx="1"/>
          </p:nvPr>
        </p:nvSpPr>
        <p:spPr>
          <a:xfrm>
            <a:off x="1229573" y="1788221"/>
            <a:ext cx="9452209" cy="3281557"/>
          </a:xfrm>
        </p:spPr>
        <p:txBody>
          <a:bodyPr>
            <a:noAutofit/>
          </a:bodyPr>
          <a:lstStyle/>
          <a:p>
            <a:r>
              <a:rPr lang="en-US" sz="4400" b="1" dirty="0">
                <a:solidFill>
                  <a:srgbClr val="074E97"/>
                </a:solidFill>
                <a:latin typeface="Calibri" panose="020F0502020204030204" pitchFamily="34" charset="0"/>
                <a:cs typeface="Calibri" panose="020F0502020204030204" pitchFamily="34" charset="0"/>
              </a:rPr>
              <a:t>“Reviewing the Situation”</a:t>
            </a:r>
            <a:br>
              <a:rPr lang="en-US" sz="4400" b="1" dirty="0">
                <a:solidFill>
                  <a:srgbClr val="074E97"/>
                </a:solidFill>
                <a:latin typeface="Calibri" panose="020F0502020204030204" pitchFamily="34" charset="0"/>
                <a:cs typeface="Calibri" panose="020F0502020204030204" pitchFamily="34" charset="0"/>
              </a:rPr>
            </a:br>
            <a:r>
              <a:rPr lang="en-US" sz="4400" dirty="0">
                <a:latin typeface="Calibri" panose="020F0502020204030204" pitchFamily="34" charset="0"/>
                <a:cs typeface="Calibri" panose="020F0502020204030204" pitchFamily="34" charset="0"/>
              </a:rPr>
              <a:t>(Nehemiah 2:11-16)</a:t>
            </a:r>
          </a:p>
          <a:p>
            <a:r>
              <a:rPr lang="en-US" sz="4400" b="1" dirty="0">
                <a:solidFill>
                  <a:srgbClr val="074E97"/>
                </a:solidFill>
                <a:latin typeface="Calibri" panose="020F0502020204030204" pitchFamily="34" charset="0"/>
                <a:cs typeface="Calibri" panose="020F0502020204030204" pitchFamily="34" charset="0"/>
              </a:rPr>
              <a:t>Challenging the People</a:t>
            </a:r>
            <a:br>
              <a:rPr lang="en-US" sz="4400" b="1" dirty="0">
                <a:solidFill>
                  <a:srgbClr val="074E97"/>
                </a:solidFill>
                <a:latin typeface="Calibri" panose="020F0502020204030204" pitchFamily="34" charset="0"/>
                <a:cs typeface="Calibri" panose="020F0502020204030204" pitchFamily="34" charset="0"/>
              </a:rPr>
            </a:br>
            <a:r>
              <a:rPr lang="en-US" sz="4400" dirty="0">
                <a:latin typeface="Calibri" panose="020F0502020204030204" pitchFamily="34" charset="0"/>
                <a:cs typeface="Calibri" panose="020F0502020204030204" pitchFamily="34" charset="0"/>
              </a:rPr>
              <a:t>(Nehemiah 2:17-18) </a:t>
            </a:r>
          </a:p>
          <a:p>
            <a:r>
              <a:rPr lang="en-US" sz="4400" b="1" dirty="0">
                <a:solidFill>
                  <a:srgbClr val="074E97"/>
                </a:solidFill>
                <a:latin typeface="Calibri" panose="020F0502020204030204" pitchFamily="34" charset="0"/>
                <a:cs typeface="Calibri" panose="020F0502020204030204" pitchFamily="34" charset="0"/>
              </a:rPr>
              <a:t>Denouncing Opposition</a:t>
            </a:r>
            <a:br>
              <a:rPr lang="en-US" sz="4400" b="1" dirty="0">
                <a:solidFill>
                  <a:srgbClr val="074E97"/>
                </a:solidFill>
                <a:latin typeface="Calibri" panose="020F0502020204030204" pitchFamily="34" charset="0"/>
                <a:cs typeface="Calibri" panose="020F0502020204030204" pitchFamily="34" charset="0"/>
              </a:rPr>
            </a:br>
            <a:r>
              <a:rPr lang="en-US" sz="4400" dirty="0">
                <a:latin typeface="Calibri" panose="020F0502020204030204" pitchFamily="34" charset="0"/>
                <a:cs typeface="Calibri" panose="020F0502020204030204" pitchFamily="34" charset="0"/>
              </a:rPr>
              <a:t>(Nehemiah 2:19-20)</a:t>
            </a:r>
          </a:p>
        </p:txBody>
      </p:sp>
    </p:spTree>
    <p:extLst>
      <p:ext uri="{BB962C8B-B14F-4D97-AF65-F5344CB8AC3E}">
        <p14:creationId xmlns:p14="http://schemas.microsoft.com/office/powerpoint/2010/main" val="419835013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Group 6"/>
          <p:cNvGrpSpPr/>
          <p:nvPr/>
        </p:nvGrpSpPr>
        <p:grpSpPr>
          <a:xfrm>
            <a:off x="557560" y="1315844"/>
            <a:ext cx="11300218" cy="4933581"/>
            <a:chOff x="557560" y="1315844"/>
            <a:chExt cx="11300218" cy="4933581"/>
          </a:xfrm>
        </p:grpSpPr>
        <p:sp>
          <p:nvSpPr>
            <p:cNvPr id="5" name="Rectangle 4">
              <a:extLst>
                <a:ext uri="{FF2B5EF4-FFF2-40B4-BE49-F238E27FC236}">
                  <a16:creationId xmlns:a16="http://schemas.microsoft.com/office/drawing/2014/main" id="{3FA6EA72-8286-456D-962A-635BD29FF580}"/>
                </a:ext>
                <a:ext uri="{C183D7F6-B498-43B3-948B-1728B52AA6E4}">
                  <adec:decorative xmlns:adec="http://schemas.microsoft.com/office/drawing/2017/decorative" val="1"/>
                </a:ext>
              </a:extLst>
            </p:cNvPr>
            <p:cNvSpPr/>
            <p:nvPr/>
          </p:nvSpPr>
          <p:spPr>
            <a:xfrm flipH="1">
              <a:off x="8475259" y="1315844"/>
              <a:ext cx="3382519" cy="4500421"/>
            </a:xfrm>
            <a:prstGeom prst="rect">
              <a:avLst/>
            </a:prstGeom>
            <a:noFill/>
            <a:ln w="889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Rectangle 5">
              <a:extLst>
                <a:ext uri="{FF2B5EF4-FFF2-40B4-BE49-F238E27FC236}">
                  <a16:creationId xmlns:a16="http://schemas.microsoft.com/office/drawing/2014/main" id="{B601E3FC-2016-4085-9A4B-A172702EAAE1}"/>
                </a:ext>
                <a:ext uri="{C183D7F6-B498-43B3-948B-1728B52AA6E4}">
                  <adec:decorative xmlns:adec="http://schemas.microsoft.com/office/drawing/2017/decorative" val="1"/>
                </a:ext>
              </a:extLst>
            </p:cNvPr>
            <p:cNvSpPr/>
            <p:nvPr/>
          </p:nvSpPr>
          <p:spPr>
            <a:xfrm flipH="1">
              <a:off x="557560" y="1825624"/>
              <a:ext cx="10796236" cy="4423801"/>
            </a:xfrm>
            <a:prstGeom prst="rect">
              <a:avLst/>
            </a:prstGeom>
            <a:gradFill>
              <a:gsLst>
                <a:gs pos="0">
                  <a:srgbClr val="FFD900"/>
                </a:gs>
                <a:gs pos="100000">
                  <a:srgbClr val="FFC000"/>
                </a:gs>
              </a:gsLst>
              <a:lin ang="162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2" name="Title 1">
            <a:extLst>
              <a:ext uri="{FF2B5EF4-FFF2-40B4-BE49-F238E27FC236}">
                <a16:creationId xmlns:a16="http://schemas.microsoft.com/office/drawing/2014/main" id="{CF50DC9A-DE1B-3445-9235-D130B32D40E2}"/>
              </a:ext>
            </a:extLst>
          </p:cNvPr>
          <p:cNvSpPr>
            <a:spLocks noGrp="1"/>
          </p:cNvSpPr>
          <p:nvPr>
            <p:ph type="title"/>
          </p:nvPr>
        </p:nvSpPr>
        <p:spPr>
          <a:xfrm>
            <a:off x="557560" y="441325"/>
            <a:ext cx="8449962" cy="1285875"/>
          </a:xfrm>
        </p:spPr>
        <p:txBody>
          <a:bodyPr>
            <a:noAutofit/>
          </a:bodyPr>
          <a:lstStyle/>
          <a:p>
            <a:pPr marL="857250" lvl="0" indent="-857250">
              <a:buFont typeface="+mj-lt"/>
              <a:buAutoNum type="romanUcPeriod"/>
            </a:pPr>
            <a:r>
              <a:rPr lang="en-US" b="1" dirty="0">
                <a:solidFill>
                  <a:schemeClr val="bg1"/>
                </a:solidFill>
                <a:latin typeface="Calibri" panose="020F0502020204030204" pitchFamily="34" charset="0"/>
                <a:cs typeface="Calibri" panose="020F0502020204030204" pitchFamily="34" charset="0"/>
              </a:rPr>
              <a:t>“Reviewing the Situation</a:t>
            </a:r>
            <a:r>
              <a:rPr lang="en-US" dirty="0">
                <a:solidFill>
                  <a:schemeClr val="bg1"/>
                </a:solidFill>
                <a:latin typeface="Calibri" panose="020F0502020204030204" pitchFamily="34" charset="0"/>
                <a:cs typeface="Calibri" panose="020F0502020204030204" pitchFamily="34" charset="0"/>
              </a:rPr>
              <a:t>”</a:t>
            </a:r>
            <a:br>
              <a:rPr lang="en-US" dirty="0">
                <a:solidFill>
                  <a:schemeClr val="bg1"/>
                </a:solidFill>
                <a:latin typeface="Calibri" panose="020F0502020204030204" pitchFamily="34" charset="0"/>
                <a:cs typeface="Calibri" panose="020F0502020204030204" pitchFamily="34" charset="0"/>
              </a:rPr>
            </a:br>
            <a:r>
              <a:rPr lang="en-US" dirty="0">
                <a:solidFill>
                  <a:schemeClr val="bg1"/>
                </a:solidFill>
                <a:latin typeface="Calibri" panose="020F0502020204030204" pitchFamily="34" charset="0"/>
                <a:cs typeface="Calibri" panose="020F0502020204030204" pitchFamily="34" charset="0"/>
              </a:rPr>
              <a:t>(Nehemiah 2:11-16)</a:t>
            </a:r>
          </a:p>
        </p:txBody>
      </p:sp>
      <p:sp>
        <p:nvSpPr>
          <p:cNvPr id="3" name="Content Placeholder 2">
            <a:extLst>
              <a:ext uri="{FF2B5EF4-FFF2-40B4-BE49-F238E27FC236}">
                <a16:creationId xmlns:a16="http://schemas.microsoft.com/office/drawing/2014/main" id="{7981A529-A655-214B-BE92-BA133D0F50C3}"/>
              </a:ext>
            </a:extLst>
          </p:cNvPr>
          <p:cNvSpPr>
            <a:spLocks noGrp="1"/>
          </p:cNvSpPr>
          <p:nvPr>
            <p:ph idx="1"/>
          </p:nvPr>
        </p:nvSpPr>
        <p:spPr>
          <a:xfrm>
            <a:off x="726690" y="2074127"/>
            <a:ext cx="10627106" cy="3916762"/>
          </a:xfrm>
        </p:spPr>
        <p:txBody>
          <a:bodyPr>
            <a:noAutofit/>
          </a:bodyPr>
          <a:lstStyle/>
          <a:p>
            <a:pPr marL="0" indent="0">
              <a:buNone/>
            </a:pPr>
            <a:r>
              <a:rPr lang="en-US" sz="3200" b="1" dirty="0">
                <a:latin typeface="Calibri" panose="020F0502020204030204" pitchFamily="34" charset="0"/>
                <a:cs typeface="Calibri" panose="020F0502020204030204" pitchFamily="34" charset="0"/>
              </a:rPr>
              <a:t>11</a:t>
            </a:r>
            <a:r>
              <a:rPr lang="en-US" sz="3200" dirty="0">
                <a:latin typeface="Calibri" panose="020F0502020204030204" pitchFamily="34" charset="0"/>
                <a:cs typeface="Calibri" panose="020F0502020204030204" pitchFamily="34" charset="0"/>
              </a:rPr>
              <a:t> I went to Jerusalem, and after staying there three days </a:t>
            </a:r>
          </a:p>
          <a:p>
            <a:pPr marL="0" indent="0">
              <a:buNone/>
            </a:pPr>
            <a:r>
              <a:rPr lang="en-US" sz="3200" b="1" dirty="0">
                <a:latin typeface="Calibri" panose="020F0502020204030204" pitchFamily="34" charset="0"/>
                <a:cs typeface="Calibri" panose="020F0502020204030204" pitchFamily="34" charset="0"/>
              </a:rPr>
              <a:t>12</a:t>
            </a:r>
            <a:r>
              <a:rPr lang="en-US" sz="3200" dirty="0">
                <a:latin typeface="Calibri" panose="020F0502020204030204" pitchFamily="34" charset="0"/>
                <a:cs typeface="Calibri" panose="020F0502020204030204" pitchFamily="34" charset="0"/>
              </a:rPr>
              <a:t> I set out during the night with a few others. I had not told anyone what my God had put in my heart to do for Jerusalem. There were no mounts with me except the one I was riding on. </a:t>
            </a:r>
          </a:p>
          <a:p>
            <a:pPr marL="0" indent="0">
              <a:buNone/>
            </a:pPr>
            <a:r>
              <a:rPr lang="en-US" sz="3200" b="1" dirty="0">
                <a:latin typeface="Calibri" panose="020F0502020204030204" pitchFamily="34" charset="0"/>
                <a:cs typeface="Calibri" panose="020F0502020204030204" pitchFamily="34" charset="0"/>
              </a:rPr>
              <a:t>13</a:t>
            </a:r>
            <a:r>
              <a:rPr lang="en-US" sz="3200" dirty="0">
                <a:latin typeface="Calibri" panose="020F0502020204030204" pitchFamily="34" charset="0"/>
                <a:cs typeface="Calibri" panose="020F0502020204030204" pitchFamily="34" charset="0"/>
              </a:rPr>
              <a:t> By night I went out through the Valley Gate toward the Jackal Well and the Dung Gate, examining the walls of Jerusalem, which had been broken down, and its gates, which had been destroyed by fire.</a:t>
            </a:r>
          </a:p>
        </p:txBody>
      </p:sp>
    </p:spTree>
    <p:extLst>
      <p:ext uri="{BB962C8B-B14F-4D97-AF65-F5344CB8AC3E}">
        <p14:creationId xmlns:p14="http://schemas.microsoft.com/office/powerpoint/2010/main" val="99287423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p:cNvGrpSpPr/>
          <p:nvPr/>
        </p:nvGrpSpPr>
        <p:grpSpPr>
          <a:xfrm>
            <a:off x="557559" y="1275181"/>
            <a:ext cx="11370583" cy="5173745"/>
            <a:chOff x="557560" y="890780"/>
            <a:chExt cx="11300222" cy="5447854"/>
          </a:xfrm>
        </p:grpSpPr>
        <p:sp>
          <p:nvSpPr>
            <p:cNvPr id="5" name="Rectangle 4">
              <a:extLst>
                <a:ext uri="{FF2B5EF4-FFF2-40B4-BE49-F238E27FC236}">
                  <a16:creationId xmlns:a16="http://schemas.microsoft.com/office/drawing/2014/main" id="{3FA6EA72-8286-456D-962A-635BD29FF580}"/>
                </a:ext>
                <a:ext uri="{C183D7F6-B498-43B3-948B-1728B52AA6E4}">
                  <adec:decorative xmlns:adec="http://schemas.microsoft.com/office/drawing/2017/decorative" val="1"/>
                </a:ext>
              </a:extLst>
            </p:cNvPr>
            <p:cNvSpPr/>
            <p:nvPr/>
          </p:nvSpPr>
          <p:spPr>
            <a:xfrm flipH="1">
              <a:off x="7366000" y="890780"/>
              <a:ext cx="4491782" cy="4947681"/>
            </a:xfrm>
            <a:prstGeom prst="rect">
              <a:avLst/>
            </a:prstGeom>
            <a:noFill/>
            <a:ln w="889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Rectangle 5">
              <a:extLst>
                <a:ext uri="{FF2B5EF4-FFF2-40B4-BE49-F238E27FC236}">
                  <a16:creationId xmlns:a16="http://schemas.microsoft.com/office/drawing/2014/main" id="{B601E3FC-2016-4085-9A4B-A172702EAAE1}"/>
                </a:ext>
                <a:ext uri="{C183D7F6-B498-43B3-948B-1728B52AA6E4}">
                  <adec:decorative xmlns:adec="http://schemas.microsoft.com/office/drawing/2017/decorative" val="1"/>
                </a:ext>
              </a:extLst>
            </p:cNvPr>
            <p:cNvSpPr/>
            <p:nvPr/>
          </p:nvSpPr>
          <p:spPr>
            <a:xfrm flipH="1">
              <a:off x="557560" y="1390953"/>
              <a:ext cx="10796236" cy="4947681"/>
            </a:xfrm>
            <a:prstGeom prst="rect">
              <a:avLst/>
            </a:prstGeom>
            <a:gradFill>
              <a:gsLst>
                <a:gs pos="0">
                  <a:srgbClr val="FFD900"/>
                </a:gs>
                <a:gs pos="100000">
                  <a:srgbClr val="FFC000"/>
                </a:gs>
              </a:gsLst>
              <a:lin ang="162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3" name="Content Placeholder 2">
            <a:extLst>
              <a:ext uri="{FF2B5EF4-FFF2-40B4-BE49-F238E27FC236}">
                <a16:creationId xmlns:a16="http://schemas.microsoft.com/office/drawing/2014/main" id="{126F24C9-E512-564B-99FE-748E4327E418}"/>
              </a:ext>
            </a:extLst>
          </p:cNvPr>
          <p:cNvSpPr>
            <a:spLocks noGrp="1"/>
          </p:cNvSpPr>
          <p:nvPr>
            <p:ph idx="1"/>
          </p:nvPr>
        </p:nvSpPr>
        <p:spPr>
          <a:xfrm>
            <a:off x="770981" y="1890624"/>
            <a:ext cx="10466513" cy="3547816"/>
          </a:xfrm>
        </p:spPr>
        <p:txBody>
          <a:bodyPr>
            <a:noAutofit/>
          </a:bodyPr>
          <a:lstStyle/>
          <a:p>
            <a:pPr marL="0" indent="0">
              <a:buNone/>
            </a:pPr>
            <a:r>
              <a:rPr lang="en-US" sz="3200" b="1" dirty="0">
                <a:latin typeface="Calibri" panose="020F0502020204030204" pitchFamily="34" charset="0"/>
                <a:cs typeface="Calibri" panose="020F0502020204030204" pitchFamily="34" charset="0"/>
              </a:rPr>
              <a:t>14</a:t>
            </a:r>
            <a:r>
              <a:rPr lang="en-US" sz="3200" dirty="0">
                <a:latin typeface="Calibri" panose="020F0502020204030204" pitchFamily="34" charset="0"/>
                <a:cs typeface="Calibri" panose="020F0502020204030204" pitchFamily="34" charset="0"/>
              </a:rPr>
              <a:t> Then I moved on toward the Fountain Gate and the King’s Pool, but there was not enough room for my mount to get through;</a:t>
            </a:r>
          </a:p>
          <a:p>
            <a:pPr marL="0" indent="0">
              <a:buNone/>
            </a:pPr>
            <a:r>
              <a:rPr lang="en-US" sz="3200" b="1" dirty="0">
                <a:latin typeface="Calibri" panose="020F0502020204030204" pitchFamily="34" charset="0"/>
                <a:cs typeface="Calibri" panose="020F0502020204030204" pitchFamily="34" charset="0"/>
              </a:rPr>
              <a:t>15</a:t>
            </a:r>
            <a:r>
              <a:rPr lang="en-US" sz="3200" dirty="0">
                <a:latin typeface="Calibri" panose="020F0502020204030204" pitchFamily="34" charset="0"/>
                <a:cs typeface="Calibri" panose="020F0502020204030204" pitchFamily="34" charset="0"/>
              </a:rPr>
              <a:t> so I went up the valley by night, examining the wall. Finally, I turned back and reentered through the Valley Gate. </a:t>
            </a:r>
          </a:p>
          <a:p>
            <a:pPr marL="0" indent="0">
              <a:buNone/>
            </a:pPr>
            <a:r>
              <a:rPr lang="en-US" sz="3200" b="1" dirty="0">
                <a:latin typeface="Calibri" panose="020F0502020204030204" pitchFamily="34" charset="0"/>
                <a:cs typeface="Calibri" panose="020F0502020204030204" pitchFamily="34" charset="0"/>
              </a:rPr>
              <a:t>16</a:t>
            </a:r>
            <a:r>
              <a:rPr lang="en-US" sz="3200" dirty="0">
                <a:latin typeface="Calibri" panose="020F0502020204030204" pitchFamily="34" charset="0"/>
                <a:cs typeface="Calibri" panose="020F0502020204030204" pitchFamily="34" charset="0"/>
              </a:rPr>
              <a:t> The officials did not know where I had gone or what I was doing, because as yet I had said nothing to the Jews or the priests or nobles or officials or any others who would be doing the work.</a:t>
            </a:r>
          </a:p>
        </p:txBody>
      </p:sp>
      <p:sp>
        <p:nvSpPr>
          <p:cNvPr id="7" name="Title 1">
            <a:extLst>
              <a:ext uri="{FF2B5EF4-FFF2-40B4-BE49-F238E27FC236}">
                <a16:creationId xmlns:a16="http://schemas.microsoft.com/office/drawing/2014/main" id="{4256A527-967F-A747-BA54-CF6FCC7A9CC1}"/>
              </a:ext>
            </a:extLst>
          </p:cNvPr>
          <p:cNvSpPr>
            <a:spLocks noGrp="1"/>
          </p:cNvSpPr>
          <p:nvPr>
            <p:ph type="title"/>
          </p:nvPr>
        </p:nvSpPr>
        <p:spPr>
          <a:xfrm>
            <a:off x="557560" y="296947"/>
            <a:ext cx="7238903" cy="1285875"/>
          </a:xfrm>
        </p:spPr>
        <p:txBody>
          <a:bodyPr>
            <a:noAutofit/>
          </a:bodyPr>
          <a:lstStyle/>
          <a:p>
            <a:pPr marL="857250" lvl="0" indent="-857250">
              <a:buFont typeface="+mj-lt"/>
              <a:buAutoNum type="romanUcPeriod"/>
            </a:pPr>
            <a:r>
              <a:rPr lang="en-US" b="1" dirty="0">
                <a:solidFill>
                  <a:schemeClr val="bg1"/>
                </a:solidFill>
                <a:latin typeface="Calibri" panose="020F0502020204030204" pitchFamily="34" charset="0"/>
                <a:cs typeface="Calibri" panose="020F0502020204030204" pitchFamily="34" charset="0"/>
              </a:rPr>
              <a:t>“Reviewing the Situation</a:t>
            </a:r>
            <a:r>
              <a:rPr lang="en-US" dirty="0">
                <a:solidFill>
                  <a:schemeClr val="bg1"/>
                </a:solidFill>
                <a:latin typeface="Calibri" panose="020F0502020204030204" pitchFamily="34" charset="0"/>
                <a:cs typeface="Calibri" panose="020F0502020204030204" pitchFamily="34" charset="0"/>
              </a:rPr>
              <a:t>”</a:t>
            </a:r>
            <a:br>
              <a:rPr lang="en-US" dirty="0">
                <a:solidFill>
                  <a:schemeClr val="bg1"/>
                </a:solidFill>
                <a:latin typeface="Calibri" panose="020F0502020204030204" pitchFamily="34" charset="0"/>
                <a:cs typeface="Calibri" panose="020F0502020204030204" pitchFamily="34" charset="0"/>
              </a:rPr>
            </a:br>
            <a:r>
              <a:rPr lang="en-US" dirty="0">
                <a:solidFill>
                  <a:schemeClr val="bg1"/>
                </a:solidFill>
                <a:latin typeface="Calibri" panose="020F0502020204030204" pitchFamily="34" charset="0"/>
                <a:cs typeface="Calibri" panose="020F0502020204030204" pitchFamily="34" charset="0"/>
              </a:rPr>
              <a:t>(Nehemiah 2:11-16)</a:t>
            </a:r>
          </a:p>
        </p:txBody>
      </p:sp>
    </p:spTree>
    <p:extLst>
      <p:ext uri="{BB962C8B-B14F-4D97-AF65-F5344CB8AC3E}">
        <p14:creationId xmlns:p14="http://schemas.microsoft.com/office/powerpoint/2010/main" val="71744694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p:cNvGrpSpPr/>
          <p:nvPr/>
        </p:nvGrpSpPr>
        <p:grpSpPr>
          <a:xfrm>
            <a:off x="557560" y="892098"/>
            <a:ext cx="11300221" cy="5446536"/>
            <a:chOff x="557560" y="892098"/>
            <a:chExt cx="11300221" cy="5446536"/>
          </a:xfrm>
        </p:grpSpPr>
        <p:sp>
          <p:nvSpPr>
            <p:cNvPr id="5" name="Rectangle 4">
              <a:extLst>
                <a:ext uri="{FF2B5EF4-FFF2-40B4-BE49-F238E27FC236}">
                  <a16:creationId xmlns:a16="http://schemas.microsoft.com/office/drawing/2014/main" id="{3FA6EA72-8286-456D-962A-635BD29FF580}"/>
                </a:ext>
                <a:ext uri="{C183D7F6-B498-43B3-948B-1728B52AA6E4}">
                  <adec:decorative xmlns:adec="http://schemas.microsoft.com/office/drawing/2017/decorative" val="1"/>
                </a:ext>
              </a:extLst>
            </p:cNvPr>
            <p:cNvSpPr/>
            <p:nvPr/>
          </p:nvSpPr>
          <p:spPr>
            <a:xfrm flipH="1">
              <a:off x="6846848" y="892098"/>
              <a:ext cx="5010933" cy="4946364"/>
            </a:xfrm>
            <a:prstGeom prst="rect">
              <a:avLst/>
            </a:prstGeom>
            <a:noFill/>
            <a:ln w="889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Rectangle 5">
              <a:extLst>
                <a:ext uri="{FF2B5EF4-FFF2-40B4-BE49-F238E27FC236}">
                  <a16:creationId xmlns:a16="http://schemas.microsoft.com/office/drawing/2014/main" id="{B601E3FC-2016-4085-9A4B-A172702EAAE1}"/>
                </a:ext>
                <a:ext uri="{C183D7F6-B498-43B3-948B-1728B52AA6E4}">
                  <adec:decorative xmlns:adec="http://schemas.microsoft.com/office/drawing/2017/decorative" val="1"/>
                </a:ext>
              </a:extLst>
            </p:cNvPr>
            <p:cNvSpPr/>
            <p:nvPr/>
          </p:nvSpPr>
          <p:spPr>
            <a:xfrm flipH="1">
              <a:off x="557560" y="1506420"/>
              <a:ext cx="10796236" cy="4832214"/>
            </a:xfrm>
            <a:prstGeom prst="rect">
              <a:avLst/>
            </a:prstGeom>
            <a:gradFill>
              <a:gsLst>
                <a:gs pos="0">
                  <a:srgbClr val="FFD900"/>
                </a:gs>
                <a:gs pos="100000">
                  <a:srgbClr val="FFC000"/>
                </a:gs>
              </a:gsLst>
              <a:lin ang="162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2" name="Title 1">
            <a:extLst>
              <a:ext uri="{FF2B5EF4-FFF2-40B4-BE49-F238E27FC236}">
                <a16:creationId xmlns:a16="http://schemas.microsoft.com/office/drawing/2014/main" id="{1067BC01-61A8-1B4F-90D2-7B90A5D9A6A7}"/>
              </a:ext>
            </a:extLst>
          </p:cNvPr>
          <p:cNvSpPr>
            <a:spLocks noGrp="1"/>
          </p:cNvSpPr>
          <p:nvPr>
            <p:ph type="title"/>
          </p:nvPr>
        </p:nvSpPr>
        <p:spPr/>
        <p:txBody>
          <a:bodyPr/>
          <a:lstStyle/>
          <a:p>
            <a:r>
              <a:rPr lang="en-US" b="1" dirty="0">
                <a:solidFill>
                  <a:schemeClr val="bg1"/>
                </a:solidFill>
              </a:rPr>
              <a:t>What Do You Think?</a:t>
            </a:r>
            <a:r>
              <a:rPr lang="en-US" dirty="0">
                <a:solidFill>
                  <a:schemeClr val="bg1"/>
                </a:solidFill>
              </a:rPr>
              <a:t> </a:t>
            </a:r>
          </a:p>
        </p:txBody>
      </p:sp>
      <p:sp>
        <p:nvSpPr>
          <p:cNvPr id="3" name="Content Placeholder 2">
            <a:extLst>
              <a:ext uri="{FF2B5EF4-FFF2-40B4-BE49-F238E27FC236}">
                <a16:creationId xmlns:a16="http://schemas.microsoft.com/office/drawing/2014/main" id="{369423D3-AA17-034A-AEED-688F02260DFC}"/>
              </a:ext>
            </a:extLst>
          </p:cNvPr>
          <p:cNvSpPr>
            <a:spLocks noGrp="1"/>
          </p:cNvSpPr>
          <p:nvPr>
            <p:ph idx="1"/>
          </p:nvPr>
        </p:nvSpPr>
        <p:spPr>
          <a:xfrm>
            <a:off x="1684420" y="2305009"/>
            <a:ext cx="8944551" cy="1865213"/>
          </a:xfrm>
        </p:spPr>
        <p:txBody>
          <a:bodyPr>
            <a:noAutofit/>
          </a:bodyPr>
          <a:lstStyle/>
          <a:p>
            <a:pPr marL="0" indent="0">
              <a:buNone/>
            </a:pPr>
            <a:r>
              <a:rPr lang="en-US" sz="5400" dirty="0">
                <a:latin typeface="Calibri" panose="020F0502020204030204" pitchFamily="34" charset="0"/>
                <a:cs typeface="Calibri" panose="020F0502020204030204" pitchFamily="34" charset="0"/>
              </a:rPr>
              <a:t>Why is planning such a key component of success?</a:t>
            </a:r>
          </a:p>
        </p:txBody>
      </p:sp>
    </p:spTree>
    <p:extLst>
      <p:ext uri="{BB962C8B-B14F-4D97-AF65-F5344CB8AC3E}">
        <p14:creationId xmlns:p14="http://schemas.microsoft.com/office/powerpoint/2010/main" val="281273492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Group 6"/>
          <p:cNvGrpSpPr/>
          <p:nvPr/>
        </p:nvGrpSpPr>
        <p:grpSpPr>
          <a:xfrm>
            <a:off x="557560" y="1143000"/>
            <a:ext cx="11300218" cy="5190889"/>
            <a:chOff x="557560" y="1111848"/>
            <a:chExt cx="11300218" cy="5190889"/>
          </a:xfrm>
        </p:grpSpPr>
        <p:sp>
          <p:nvSpPr>
            <p:cNvPr id="5" name="Rectangle 4">
              <a:extLst>
                <a:ext uri="{FF2B5EF4-FFF2-40B4-BE49-F238E27FC236}">
                  <a16:creationId xmlns:a16="http://schemas.microsoft.com/office/drawing/2014/main" id="{3FA6EA72-8286-456D-962A-635BD29FF580}"/>
                </a:ext>
                <a:ext uri="{C183D7F6-B498-43B3-948B-1728B52AA6E4}">
                  <adec:decorative xmlns:adec="http://schemas.microsoft.com/office/drawing/2017/decorative" val="1"/>
                </a:ext>
              </a:extLst>
            </p:cNvPr>
            <p:cNvSpPr/>
            <p:nvPr/>
          </p:nvSpPr>
          <p:spPr>
            <a:xfrm flipH="1">
              <a:off x="9016997" y="1111848"/>
              <a:ext cx="2840781" cy="4726613"/>
            </a:xfrm>
            <a:prstGeom prst="rect">
              <a:avLst/>
            </a:prstGeom>
            <a:noFill/>
            <a:ln w="889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Rectangle 5">
              <a:extLst>
                <a:ext uri="{FF2B5EF4-FFF2-40B4-BE49-F238E27FC236}">
                  <a16:creationId xmlns:a16="http://schemas.microsoft.com/office/drawing/2014/main" id="{B601E3FC-2016-4085-9A4B-A172702EAAE1}"/>
                </a:ext>
                <a:ext uri="{C183D7F6-B498-43B3-948B-1728B52AA6E4}">
                  <adec:decorative xmlns:adec="http://schemas.microsoft.com/office/drawing/2017/decorative" val="1"/>
                </a:ext>
              </a:extLst>
            </p:cNvPr>
            <p:cNvSpPr/>
            <p:nvPr/>
          </p:nvSpPr>
          <p:spPr>
            <a:xfrm flipH="1">
              <a:off x="557560" y="1706738"/>
              <a:ext cx="10796236" cy="4595999"/>
            </a:xfrm>
            <a:prstGeom prst="rect">
              <a:avLst/>
            </a:prstGeom>
            <a:gradFill>
              <a:gsLst>
                <a:gs pos="0">
                  <a:srgbClr val="FFD900"/>
                </a:gs>
                <a:gs pos="100000">
                  <a:srgbClr val="FFC000"/>
                </a:gs>
              </a:gsLst>
              <a:lin ang="162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3" name="Content Placeholder 2">
            <a:extLst>
              <a:ext uri="{FF2B5EF4-FFF2-40B4-BE49-F238E27FC236}">
                <a16:creationId xmlns:a16="http://schemas.microsoft.com/office/drawing/2014/main" id="{76E27785-5864-6B44-81FA-4ED1C1012135}"/>
              </a:ext>
            </a:extLst>
          </p:cNvPr>
          <p:cNvSpPr>
            <a:spLocks noGrp="1"/>
          </p:cNvSpPr>
          <p:nvPr>
            <p:ph idx="1"/>
          </p:nvPr>
        </p:nvSpPr>
        <p:spPr>
          <a:xfrm>
            <a:off x="838204" y="1897040"/>
            <a:ext cx="10390468" cy="4204712"/>
          </a:xfrm>
        </p:spPr>
        <p:txBody>
          <a:bodyPr>
            <a:noAutofit/>
          </a:bodyPr>
          <a:lstStyle/>
          <a:p>
            <a:pPr marL="0" indent="0">
              <a:buNone/>
            </a:pPr>
            <a:r>
              <a:rPr lang="en-US" sz="3600" b="1" dirty="0">
                <a:latin typeface="Calibri" panose="020F0502020204030204" pitchFamily="34" charset="0"/>
                <a:cs typeface="Calibri" panose="020F0502020204030204" pitchFamily="34" charset="0"/>
              </a:rPr>
              <a:t>17</a:t>
            </a:r>
            <a:r>
              <a:rPr lang="en-US" sz="3600" dirty="0">
                <a:latin typeface="Calibri" panose="020F0502020204030204" pitchFamily="34" charset="0"/>
                <a:cs typeface="Calibri" panose="020F0502020204030204" pitchFamily="34" charset="0"/>
              </a:rPr>
              <a:t> Then I said to them, “You see the trouble we are in: Jerusalem lies in ruins, and its gates have been burned with fire. Come, let us rebuild the wall of Jerusalem, and we will no longer be in disgrace.” </a:t>
            </a:r>
          </a:p>
          <a:p>
            <a:pPr marL="0" indent="0">
              <a:buNone/>
            </a:pPr>
            <a:r>
              <a:rPr lang="en-US" sz="3600" b="1" dirty="0">
                <a:latin typeface="Calibri" panose="020F0502020204030204" pitchFamily="34" charset="0"/>
                <a:cs typeface="Calibri" panose="020F0502020204030204" pitchFamily="34" charset="0"/>
              </a:rPr>
              <a:t>18</a:t>
            </a:r>
            <a:r>
              <a:rPr lang="en-US" sz="3600" dirty="0">
                <a:latin typeface="Calibri" panose="020F0502020204030204" pitchFamily="34" charset="0"/>
                <a:cs typeface="Calibri" panose="020F0502020204030204" pitchFamily="34" charset="0"/>
              </a:rPr>
              <a:t> I also told them about the gracious hand of my God on me and what the king had said to me. They replied, “Let us start rebuilding.” So they began this good work.</a:t>
            </a:r>
          </a:p>
        </p:txBody>
      </p:sp>
      <p:sp>
        <p:nvSpPr>
          <p:cNvPr id="9" name="Title 1">
            <a:extLst>
              <a:ext uri="{FF2B5EF4-FFF2-40B4-BE49-F238E27FC236}">
                <a16:creationId xmlns:a16="http://schemas.microsoft.com/office/drawing/2014/main" id="{6406E2CB-08AC-9F4A-B76A-23EBAAB2250D}"/>
              </a:ext>
            </a:extLst>
          </p:cNvPr>
          <p:cNvSpPr>
            <a:spLocks noGrp="1"/>
          </p:cNvSpPr>
          <p:nvPr>
            <p:ph type="title"/>
          </p:nvPr>
        </p:nvSpPr>
        <p:spPr>
          <a:xfrm>
            <a:off x="557560" y="441325"/>
            <a:ext cx="11012140" cy="1285875"/>
          </a:xfrm>
        </p:spPr>
        <p:txBody>
          <a:bodyPr>
            <a:normAutofit/>
          </a:bodyPr>
          <a:lstStyle/>
          <a:p>
            <a:pPr marL="857250" lvl="0" indent="-857250">
              <a:buFont typeface="+mj-lt"/>
              <a:buAutoNum type="romanUcPeriod" startAt="2"/>
            </a:pPr>
            <a:r>
              <a:rPr lang="en-US" sz="4000" b="1" dirty="0">
                <a:solidFill>
                  <a:schemeClr val="bg1"/>
                </a:solidFill>
                <a:latin typeface="Calibri" panose="020F0502020204030204" pitchFamily="34" charset="0"/>
                <a:cs typeface="Calibri" panose="020F0502020204030204" pitchFamily="34" charset="0"/>
              </a:rPr>
              <a:t>Challenging the People</a:t>
            </a:r>
            <a:br>
              <a:rPr lang="en-US" sz="4000" b="1" dirty="0">
                <a:solidFill>
                  <a:schemeClr val="bg1"/>
                </a:solidFill>
                <a:latin typeface="Calibri" panose="020F0502020204030204" pitchFamily="34" charset="0"/>
                <a:cs typeface="Calibri" panose="020F0502020204030204" pitchFamily="34" charset="0"/>
              </a:rPr>
            </a:br>
            <a:r>
              <a:rPr lang="en-US" sz="4000" dirty="0">
                <a:solidFill>
                  <a:schemeClr val="bg1"/>
                </a:solidFill>
                <a:latin typeface="Calibri" panose="020F0502020204030204" pitchFamily="34" charset="0"/>
                <a:cs typeface="Calibri" panose="020F0502020204030204" pitchFamily="34" charset="0"/>
              </a:rPr>
              <a:t>(Nehemiah 2:17-18) </a:t>
            </a:r>
          </a:p>
        </p:txBody>
      </p:sp>
    </p:spTree>
    <p:extLst>
      <p:ext uri="{BB962C8B-B14F-4D97-AF65-F5344CB8AC3E}">
        <p14:creationId xmlns:p14="http://schemas.microsoft.com/office/powerpoint/2010/main" val="247550444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Group 4"/>
          <p:cNvGrpSpPr/>
          <p:nvPr/>
        </p:nvGrpSpPr>
        <p:grpSpPr>
          <a:xfrm>
            <a:off x="557560" y="892098"/>
            <a:ext cx="11300220" cy="4946364"/>
            <a:chOff x="557560" y="892098"/>
            <a:chExt cx="11300220" cy="4946364"/>
          </a:xfrm>
        </p:grpSpPr>
        <p:sp>
          <p:nvSpPr>
            <p:cNvPr id="6" name="Rectangle 5">
              <a:extLst>
                <a:ext uri="{FF2B5EF4-FFF2-40B4-BE49-F238E27FC236}">
                  <a16:creationId xmlns:a16="http://schemas.microsoft.com/office/drawing/2014/main" id="{3FA6EA72-8286-456D-962A-635BD29FF580}"/>
                </a:ext>
                <a:ext uri="{C183D7F6-B498-43B3-948B-1728B52AA6E4}">
                  <adec:decorative xmlns:adec="http://schemas.microsoft.com/office/drawing/2017/decorative" val="1"/>
                </a:ext>
              </a:extLst>
            </p:cNvPr>
            <p:cNvSpPr/>
            <p:nvPr/>
          </p:nvSpPr>
          <p:spPr>
            <a:xfrm flipH="1">
              <a:off x="6846847" y="892098"/>
              <a:ext cx="5010933" cy="4332042"/>
            </a:xfrm>
            <a:prstGeom prst="rect">
              <a:avLst/>
            </a:prstGeom>
            <a:noFill/>
            <a:ln w="889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Rectangle 6">
              <a:extLst>
                <a:ext uri="{FF2B5EF4-FFF2-40B4-BE49-F238E27FC236}">
                  <a16:creationId xmlns:a16="http://schemas.microsoft.com/office/drawing/2014/main" id="{B601E3FC-2016-4085-9A4B-A172702EAAE1}"/>
                </a:ext>
                <a:ext uri="{C183D7F6-B498-43B3-948B-1728B52AA6E4}">
                  <adec:decorative xmlns:adec="http://schemas.microsoft.com/office/drawing/2017/decorative" val="1"/>
                </a:ext>
              </a:extLst>
            </p:cNvPr>
            <p:cNvSpPr/>
            <p:nvPr/>
          </p:nvSpPr>
          <p:spPr>
            <a:xfrm flipH="1">
              <a:off x="557560" y="1506420"/>
              <a:ext cx="10796236" cy="4332042"/>
            </a:xfrm>
            <a:prstGeom prst="rect">
              <a:avLst/>
            </a:prstGeom>
            <a:gradFill>
              <a:gsLst>
                <a:gs pos="0">
                  <a:srgbClr val="FFD900"/>
                </a:gs>
                <a:gs pos="100000">
                  <a:srgbClr val="FFC000"/>
                </a:gs>
              </a:gsLst>
              <a:lin ang="162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8" name="Title 1">
            <a:extLst>
              <a:ext uri="{FF2B5EF4-FFF2-40B4-BE49-F238E27FC236}">
                <a16:creationId xmlns:a16="http://schemas.microsoft.com/office/drawing/2014/main" id="{1067BC01-61A8-1B4F-90D2-7B90A5D9A6A7}"/>
              </a:ext>
            </a:extLst>
          </p:cNvPr>
          <p:cNvSpPr>
            <a:spLocks noGrp="1"/>
          </p:cNvSpPr>
          <p:nvPr>
            <p:ph type="title"/>
          </p:nvPr>
        </p:nvSpPr>
        <p:spPr>
          <a:xfrm>
            <a:off x="838200" y="365125"/>
            <a:ext cx="10515600" cy="1325563"/>
          </a:xfrm>
        </p:spPr>
        <p:txBody>
          <a:bodyPr/>
          <a:lstStyle/>
          <a:p>
            <a:r>
              <a:rPr lang="en-US" b="1" dirty="0">
                <a:solidFill>
                  <a:schemeClr val="bg1"/>
                </a:solidFill>
              </a:rPr>
              <a:t>What Do You Think?</a:t>
            </a:r>
            <a:r>
              <a:rPr lang="en-US" dirty="0">
                <a:solidFill>
                  <a:schemeClr val="bg1"/>
                </a:solidFill>
              </a:rPr>
              <a:t> </a:t>
            </a:r>
          </a:p>
        </p:txBody>
      </p:sp>
      <p:sp>
        <p:nvSpPr>
          <p:cNvPr id="3" name="Content Placeholder 2">
            <a:extLst>
              <a:ext uri="{FF2B5EF4-FFF2-40B4-BE49-F238E27FC236}">
                <a16:creationId xmlns:a16="http://schemas.microsoft.com/office/drawing/2014/main" id="{9553FAFA-8B57-6E41-BDFC-074B3AD437BC}"/>
              </a:ext>
            </a:extLst>
          </p:cNvPr>
          <p:cNvSpPr>
            <a:spLocks noGrp="1"/>
          </p:cNvSpPr>
          <p:nvPr>
            <p:ph idx="1"/>
          </p:nvPr>
        </p:nvSpPr>
        <p:spPr>
          <a:xfrm>
            <a:off x="1016000" y="2031999"/>
            <a:ext cx="10215880" cy="3073401"/>
          </a:xfrm>
        </p:spPr>
        <p:txBody>
          <a:bodyPr>
            <a:normAutofit/>
          </a:bodyPr>
          <a:lstStyle/>
          <a:p>
            <a:pPr marL="0" indent="0">
              <a:buNone/>
            </a:pPr>
            <a:r>
              <a:rPr lang="en-US" sz="4800" dirty="0">
                <a:latin typeface="Calibri" panose="020F0502020204030204" pitchFamily="34" charset="0"/>
                <a:cs typeface="Calibri" panose="020F0502020204030204" pitchFamily="34" charset="0"/>
              </a:rPr>
              <a:t>Which of Nehemiah’s leadership strategies have you seen other leaders implement with success? </a:t>
            </a:r>
          </a:p>
        </p:txBody>
      </p:sp>
    </p:spTree>
    <p:extLst>
      <p:ext uri="{BB962C8B-B14F-4D97-AF65-F5344CB8AC3E}">
        <p14:creationId xmlns:p14="http://schemas.microsoft.com/office/powerpoint/2010/main" val="251798601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Group 6"/>
          <p:cNvGrpSpPr/>
          <p:nvPr/>
        </p:nvGrpSpPr>
        <p:grpSpPr>
          <a:xfrm>
            <a:off x="557560" y="950496"/>
            <a:ext cx="11300218" cy="5715000"/>
            <a:chOff x="557560" y="1111848"/>
            <a:chExt cx="11300218" cy="5190889"/>
          </a:xfrm>
        </p:grpSpPr>
        <p:sp>
          <p:nvSpPr>
            <p:cNvPr id="5" name="Rectangle 4">
              <a:extLst>
                <a:ext uri="{FF2B5EF4-FFF2-40B4-BE49-F238E27FC236}">
                  <a16:creationId xmlns:a16="http://schemas.microsoft.com/office/drawing/2014/main" id="{3FA6EA72-8286-456D-962A-635BD29FF580}"/>
                </a:ext>
                <a:ext uri="{C183D7F6-B498-43B3-948B-1728B52AA6E4}">
                  <adec:decorative xmlns:adec="http://schemas.microsoft.com/office/drawing/2017/decorative" val="1"/>
                </a:ext>
              </a:extLst>
            </p:cNvPr>
            <p:cNvSpPr/>
            <p:nvPr/>
          </p:nvSpPr>
          <p:spPr>
            <a:xfrm flipH="1">
              <a:off x="9016997" y="1111848"/>
              <a:ext cx="2840781" cy="4726613"/>
            </a:xfrm>
            <a:prstGeom prst="rect">
              <a:avLst/>
            </a:prstGeom>
            <a:noFill/>
            <a:ln w="889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Rectangle 5">
              <a:extLst>
                <a:ext uri="{FF2B5EF4-FFF2-40B4-BE49-F238E27FC236}">
                  <a16:creationId xmlns:a16="http://schemas.microsoft.com/office/drawing/2014/main" id="{B601E3FC-2016-4085-9A4B-A172702EAAE1}"/>
                </a:ext>
                <a:ext uri="{C183D7F6-B498-43B3-948B-1728B52AA6E4}">
                  <adec:decorative xmlns:adec="http://schemas.microsoft.com/office/drawing/2017/decorative" val="1"/>
                </a:ext>
              </a:extLst>
            </p:cNvPr>
            <p:cNvSpPr/>
            <p:nvPr/>
          </p:nvSpPr>
          <p:spPr>
            <a:xfrm flipH="1">
              <a:off x="557560" y="1706738"/>
              <a:ext cx="10796236" cy="4595999"/>
            </a:xfrm>
            <a:prstGeom prst="rect">
              <a:avLst/>
            </a:prstGeom>
            <a:gradFill>
              <a:gsLst>
                <a:gs pos="0">
                  <a:srgbClr val="FFD900"/>
                </a:gs>
                <a:gs pos="100000">
                  <a:srgbClr val="FFC000"/>
                </a:gs>
              </a:gsLst>
              <a:lin ang="162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3" name="Content Placeholder 2">
            <a:extLst>
              <a:ext uri="{FF2B5EF4-FFF2-40B4-BE49-F238E27FC236}">
                <a16:creationId xmlns:a16="http://schemas.microsoft.com/office/drawing/2014/main" id="{76E27785-5864-6B44-81FA-4ED1C1012135}"/>
              </a:ext>
            </a:extLst>
          </p:cNvPr>
          <p:cNvSpPr>
            <a:spLocks noGrp="1"/>
          </p:cNvSpPr>
          <p:nvPr>
            <p:ph idx="1"/>
          </p:nvPr>
        </p:nvSpPr>
        <p:spPr>
          <a:xfrm>
            <a:off x="697882" y="1814360"/>
            <a:ext cx="10515592" cy="4058049"/>
          </a:xfrm>
        </p:spPr>
        <p:txBody>
          <a:bodyPr>
            <a:noAutofit/>
          </a:bodyPr>
          <a:lstStyle/>
          <a:p>
            <a:pPr marL="0" indent="0">
              <a:buNone/>
            </a:pPr>
            <a:r>
              <a:rPr lang="en-US" sz="3600" b="1" dirty="0">
                <a:latin typeface="Calibri" panose="020F0502020204030204" pitchFamily="34" charset="0"/>
                <a:cs typeface="Calibri" panose="020F0502020204030204" pitchFamily="34" charset="0"/>
              </a:rPr>
              <a:t>19</a:t>
            </a:r>
            <a:r>
              <a:rPr lang="en-US" sz="3600" dirty="0">
                <a:latin typeface="Calibri" panose="020F0502020204030204" pitchFamily="34" charset="0"/>
                <a:cs typeface="Calibri" panose="020F0502020204030204" pitchFamily="34" charset="0"/>
              </a:rPr>
              <a:t> But when Sanballat the </a:t>
            </a:r>
            <a:r>
              <a:rPr lang="en-US" sz="3600" dirty="0" err="1">
                <a:latin typeface="Calibri" panose="020F0502020204030204" pitchFamily="34" charset="0"/>
                <a:cs typeface="Calibri" panose="020F0502020204030204" pitchFamily="34" charset="0"/>
              </a:rPr>
              <a:t>Horonite</a:t>
            </a:r>
            <a:r>
              <a:rPr lang="en-US" sz="3600" dirty="0">
                <a:latin typeface="Calibri" panose="020F0502020204030204" pitchFamily="34" charset="0"/>
                <a:cs typeface="Calibri" panose="020F0502020204030204" pitchFamily="34" charset="0"/>
              </a:rPr>
              <a:t>, </a:t>
            </a:r>
            <a:r>
              <a:rPr lang="en-US" sz="3600" dirty="0" err="1">
                <a:latin typeface="Calibri" panose="020F0502020204030204" pitchFamily="34" charset="0"/>
                <a:cs typeface="Calibri" panose="020F0502020204030204" pitchFamily="34" charset="0"/>
              </a:rPr>
              <a:t>Tobiah</a:t>
            </a:r>
            <a:r>
              <a:rPr lang="en-US" sz="3600" dirty="0">
                <a:latin typeface="Calibri" panose="020F0502020204030204" pitchFamily="34" charset="0"/>
                <a:cs typeface="Calibri" panose="020F0502020204030204" pitchFamily="34" charset="0"/>
              </a:rPr>
              <a:t> the Ammonite official and Geshem the Arab heard about it, they mocked and ridiculed us. “What is this you are doing?” they asked. “Are you rebelling against the king?” </a:t>
            </a:r>
          </a:p>
          <a:p>
            <a:pPr marL="0" indent="0">
              <a:buNone/>
            </a:pPr>
            <a:r>
              <a:rPr lang="en-US" sz="3600" b="1" dirty="0">
                <a:latin typeface="Calibri" panose="020F0502020204030204" pitchFamily="34" charset="0"/>
                <a:cs typeface="Calibri" panose="020F0502020204030204" pitchFamily="34" charset="0"/>
              </a:rPr>
              <a:t>20</a:t>
            </a:r>
            <a:r>
              <a:rPr lang="en-US" sz="3600" dirty="0">
                <a:latin typeface="Calibri" panose="020F0502020204030204" pitchFamily="34" charset="0"/>
                <a:cs typeface="Calibri" panose="020F0502020204030204" pitchFamily="34" charset="0"/>
              </a:rPr>
              <a:t> I answered them by saying, “The God of heaven will give us success. We his servants will start rebuilding, but as for you, you have no share in Jerusalem or any claim or historic right to it.”</a:t>
            </a:r>
          </a:p>
        </p:txBody>
      </p:sp>
      <p:sp>
        <p:nvSpPr>
          <p:cNvPr id="9" name="Title 1">
            <a:extLst>
              <a:ext uri="{FF2B5EF4-FFF2-40B4-BE49-F238E27FC236}">
                <a16:creationId xmlns:a16="http://schemas.microsoft.com/office/drawing/2014/main" id="{6406E2CB-08AC-9F4A-B76A-23EBAAB2250D}"/>
              </a:ext>
            </a:extLst>
          </p:cNvPr>
          <p:cNvSpPr>
            <a:spLocks noGrp="1"/>
          </p:cNvSpPr>
          <p:nvPr>
            <p:ph type="title"/>
          </p:nvPr>
        </p:nvSpPr>
        <p:spPr>
          <a:xfrm>
            <a:off x="557560" y="248821"/>
            <a:ext cx="11012140" cy="1285875"/>
          </a:xfrm>
        </p:spPr>
        <p:txBody>
          <a:bodyPr>
            <a:normAutofit/>
          </a:bodyPr>
          <a:lstStyle/>
          <a:p>
            <a:pPr marL="857250" lvl="0" indent="-857250">
              <a:buFont typeface="+mj-lt"/>
              <a:buAutoNum type="romanUcPeriod" startAt="3"/>
            </a:pPr>
            <a:r>
              <a:rPr lang="en-US" sz="4000" b="1" dirty="0">
                <a:solidFill>
                  <a:schemeClr val="bg1"/>
                </a:solidFill>
                <a:latin typeface="Calibri" panose="020F0502020204030204" pitchFamily="34" charset="0"/>
                <a:cs typeface="Calibri" panose="020F0502020204030204" pitchFamily="34" charset="0"/>
              </a:rPr>
              <a:t>Denouncing Opposition</a:t>
            </a:r>
            <a:br>
              <a:rPr lang="en-US" sz="4000" b="1" dirty="0">
                <a:solidFill>
                  <a:schemeClr val="bg1"/>
                </a:solidFill>
                <a:latin typeface="Calibri" panose="020F0502020204030204" pitchFamily="34" charset="0"/>
                <a:cs typeface="Calibri" panose="020F0502020204030204" pitchFamily="34" charset="0"/>
              </a:rPr>
            </a:br>
            <a:r>
              <a:rPr lang="en-US" sz="4000" dirty="0">
                <a:solidFill>
                  <a:schemeClr val="bg1"/>
                </a:solidFill>
                <a:latin typeface="Calibri" panose="020F0502020204030204" pitchFamily="34" charset="0"/>
                <a:cs typeface="Calibri" panose="020F0502020204030204" pitchFamily="34" charset="0"/>
              </a:rPr>
              <a:t>(Nehemiah 2:19-20) </a:t>
            </a:r>
          </a:p>
        </p:txBody>
      </p:sp>
    </p:spTree>
    <p:extLst>
      <p:ext uri="{BB962C8B-B14F-4D97-AF65-F5344CB8AC3E}">
        <p14:creationId xmlns:p14="http://schemas.microsoft.com/office/powerpoint/2010/main" val="359995420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Group 4"/>
          <p:cNvGrpSpPr/>
          <p:nvPr/>
        </p:nvGrpSpPr>
        <p:grpSpPr>
          <a:xfrm>
            <a:off x="557560" y="892098"/>
            <a:ext cx="11300220" cy="4946364"/>
            <a:chOff x="557560" y="892098"/>
            <a:chExt cx="11300220" cy="4946364"/>
          </a:xfrm>
        </p:grpSpPr>
        <p:sp>
          <p:nvSpPr>
            <p:cNvPr id="6" name="Rectangle 5">
              <a:extLst>
                <a:ext uri="{FF2B5EF4-FFF2-40B4-BE49-F238E27FC236}">
                  <a16:creationId xmlns:a16="http://schemas.microsoft.com/office/drawing/2014/main" id="{3FA6EA72-8286-456D-962A-635BD29FF580}"/>
                </a:ext>
                <a:ext uri="{C183D7F6-B498-43B3-948B-1728B52AA6E4}">
                  <adec:decorative xmlns:adec="http://schemas.microsoft.com/office/drawing/2017/decorative" val="1"/>
                </a:ext>
              </a:extLst>
            </p:cNvPr>
            <p:cNvSpPr/>
            <p:nvPr/>
          </p:nvSpPr>
          <p:spPr>
            <a:xfrm flipH="1">
              <a:off x="6846847" y="892098"/>
              <a:ext cx="5010933" cy="4332042"/>
            </a:xfrm>
            <a:prstGeom prst="rect">
              <a:avLst/>
            </a:prstGeom>
            <a:noFill/>
            <a:ln w="889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Rectangle 6">
              <a:extLst>
                <a:ext uri="{FF2B5EF4-FFF2-40B4-BE49-F238E27FC236}">
                  <a16:creationId xmlns:a16="http://schemas.microsoft.com/office/drawing/2014/main" id="{B601E3FC-2016-4085-9A4B-A172702EAAE1}"/>
                </a:ext>
                <a:ext uri="{C183D7F6-B498-43B3-948B-1728B52AA6E4}">
                  <adec:decorative xmlns:adec="http://schemas.microsoft.com/office/drawing/2017/decorative" val="1"/>
                </a:ext>
              </a:extLst>
            </p:cNvPr>
            <p:cNvSpPr/>
            <p:nvPr/>
          </p:nvSpPr>
          <p:spPr>
            <a:xfrm flipH="1">
              <a:off x="557560" y="1506420"/>
              <a:ext cx="10796236" cy="4332042"/>
            </a:xfrm>
            <a:prstGeom prst="rect">
              <a:avLst/>
            </a:prstGeom>
            <a:gradFill>
              <a:gsLst>
                <a:gs pos="0">
                  <a:srgbClr val="FFD900"/>
                </a:gs>
                <a:gs pos="100000">
                  <a:srgbClr val="FFC000"/>
                </a:gs>
              </a:gsLst>
              <a:lin ang="162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8" name="Title 1">
            <a:extLst>
              <a:ext uri="{FF2B5EF4-FFF2-40B4-BE49-F238E27FC236}">
                <a16:creationId xmlns:a16="http://schemas.microsoft.com/office/drawing/2014/main" id="{1067BC01-61A8-1B4F-90D2-7B90A5D9A6A7}"/>
              </a:ext>
            </a:extLst>
          </p:cNvPr>
          <p:cNvSpPr>
            <a:spLocks noGrp="1"/>
          </p:cNvSpPr>
          <p:nvPr>
            <p:ph type="title"/>
          </p:nvPr>
        </p:nvSpPr>
        <p:spPr>
          <a:xfrm>
            <a:off x="838200" y="365125"/>
            <a:ext cx="10515600" cy="1325563"/>
          </a:xfrm>
        </p:spPr>
        <p:txBody>
          <a:bodyPr/>
          <a:lstStyle/>
          <a:p>
            <a:r>
              <a:rPr lang="en-US" b="1" dirty="0">
                <a:solidFill>
                  <a:schemeClr val="bg1"/>
                </a:solidFill>
              </a:rPr>
              <a:t>What Do You Think?</a:t>
            </a:r>
            <a:r>
              <a:rPr lang="en-US" dirty="0">
                <a:solidFill>
                  <a:schemeClr val="bg1"/>
                </a:solidFill>
              </a:rPr>
              <a:t> </a:t>
            </a:r>
          </a:p>
        </p:txBody>
      </p:sp>
      <p:sp>
        <p:nvSpPr>
          <p:cNvPr id="3" name="Content Placeholder 2">
            <a:extLst>
              <a:ext uri="{FF2B5EF4-FFF2-40B4-BE49-F238E27FC236}">
                <a16:creationId xmlns:a16="http://schemas.microsoft.com/office/drawing/2014/main" id="{9553FAFA-8B57-6E41-BDFC-074B3AD437BC}"/>
              </a:ext>
            </a:extLst>
          </p:cNvPr>
          <p:cNvSpPr>
            <a:spLocks noGrp="1"/>
          </p:cNvSpPr>
          <p:nvPr>
            <p:ph idx="1"/>
          </p:nvPr>
        </p:nvSpPr>
        <p:spPr>
          <a:xfrm>
            <a:off x="847738" y="2135740"/>
            <a:ext cx="9908494" cy="3073401"/>
          </a:xfrm>
        </p:spPr>
        <p:txBody>
          <a:bodyPr>
            <a:normAutofit lnSpcReduction="10000"/>
          </a:bodyPr>
          <a:lstStyle/>
          <a:p>
            <a:pPr marL="0" indent="0">
              <a:buNone/>
            </a:pPr>
            <a:r>
              <a:rPr lang="en-US" sz="4800" dirty="0">
                <a:latin typeface="Calibri" panose="020F0502020204030204" pitchFamily="34" charset="0"/>
                <a:cs typeface="Calibri" panose="020F0502020204030204" pitchFamily="34" charset="0"/>
              </a:rPr>
              <a:t>Why is it sometimes difficult to resist the temptation to respond negatively to ridicule and opposition?</a:t>
            </a:r>
          </a:p>
        </p:txBody>
      </p:sp>
    </p:spTree>
    <p:extLst>
      <p:ext uri="{BB962C8B-B14F-4D97-AF65-F5344CB8AC3E}">
        <p14:creationId xmlns:p14="http://schemas.microsoft.com/office/powerpoint/2010/main" val="360932366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p:cNvGrpSpPr/>
          <p:nvPr/>
        </p:nvGrpSpPr>
        <p:grpSpPr>
          <a:xfrm>
            <a:off x="393700" y="497772"/>
            <a:ext cx="7485125" cy="5928933"/>
            <a:chOff x="393700" y="497772"/>
            <a:chExt cx="7485125" cy="5928933"/>
          </a:xfrm>
        </p:grpSpPr>
        <p:sp>
          <p:nvSpPr>
            <p:cNvPr id="5" name="Rectangle 4">
              <a:extLst>
                <a:ext uri="{FF2B5EF4-FFF2-40B4-BE49-F238E27FC236}">
                  <a16:creationId xmlns:a16="http://schemas.microsoft.com/office/drawing/2014/main" id="{32FD79E9-DA87-4AE3-AB4F-454E8B1C7E28}"/>
                </a:ext>
                <a:ext uri="{C183D7F6-B498-43B3-948B-1728B52AA6E4}">
                  <adec:decorative xmlns:adec="http://schemas.microsoft.com/office/drawing/2017/decorative" val="1"/>
                </a:ext>
              </a:extLst>
            </p:cNvPr>
            <p:cNvSpPr/>
            <p:nvPr userDrawn="1"/>
          </p:nvSpPr>
          <p:spPr>
            <a:xfrm flipH="1">
              <a:off x="393700" y="497772"/>
              <a:ext cx="6118612" cy="5670321"/>
            </a:xfrm>
            <a:prstGeom prst="rect">
              <a:avLst/>
            </a:prstGeom>
            <a:noFill/>
            <a:ln w="889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Rectangle 5">
              <a:extLst>
                <a:ext uri="{FF2B5EF4-FFF2-40B4-BE49-F238E27FC236}">
                  <a16:creationId xmlns:a16="http://schemas.microsoft.com/office/drawing/2014/main" id="{B601E3FC-2016-4085-9A4B-A172702EAAE1}"/>
                </a:ext>
                <a:ext uri="{C183D7F6-B498-43B3-948B-1728B52AA6E4}">
                  <adec:decorative xmlns:adec="http://schemas.microsoft.com/office/drawing/2017/decorative" val="1"/>
                </a:ext>
              </a:extLst>
            </p:cNvPr>
            <p:cNvSpPr/>
            <p:nvPr/>
          </p:nvSpPr>
          <p:spPr>
            <a:xfrm flipH="1">
              <a:off x="803112" y="1192268"/>
              <a:ext cx="6117772" cy="5234437"/>
            </a:xfrm>
            <a:prstGeom prst="rect">
              <a:avLst/>
            </a:prstGeom>
            <a:gradFill>
              <a:gsLst>
                <a:gs pos="0">
                  <a:srgbClr val="FFD900"/>
                </a:gs>
                <a:gs pos="100000">
                  <a:srgbClr val="FFC000"/>
                </a:gs>
              </a:gsLst>
              <a:lin ang="162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Rectangle 6">
              <a:extLst>
                <a:ext uri="{FF2B5EF4-FFF2-40B4-BE49-F238E27FC236}">
                  <a16:creationId xmlns:a16="http://schemas.microsoft.com/office/drawing/2014/main" id="{97CAE694-E5D7-45D8-80CE-4067B6610E53}"/>
                </a:ext>
                <a:ext uri="{C183D7F6-B498-43B3-948B-1728B52AA6E4}">
                  <adec:decorative xmlns:adec="http://schemas.microsoft.com/office/drawing/2017/decorative" val="1"/>
                </a:ext>
              </a:extLst>
            </p:cNvPr>
            <p:cNvSpPr/>
            <p:nvPr userDrawn="1"/>
          </p:nvSpPr>
          <p:spPr>
            <a:xfrm flipH="1">
              <a:off x="1173223" y="838487"/>
              <a:ext cx="6705602" cy="525007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pic>
        <p:nvPicPr>
          <p:cNvPr id="8" name="Picture 7"/>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197095" y="749278"/>
            <a:ext cx="3651538" cy="5476709"/>
          </a:xfrm>
          <a:prstGeom prst="rect">
            <a:avLst/>
          </a:prstGeom>
        </p:spPr>
      </p:pic>
      <p:sp>
        <p:nvSpPr>
          <p:cNvPr id="3" name="Content Placeholder 2">
            <a:extLst>
              <a:ext uri="{FF2B5EF4-FFF2-40B4-BE49-F238E27FC236}">
                <a16:creationId xmlns:a16="http://schemas.microsoft.com/office/drawing/2014/main" id="{E822249E-8FE5-DD4E-87F9-5FF055777731}"/>
              </a:ext>
            </a:extLst>
          </p:cNvPr>
          <p:cNvSpPr>
            <a:spLocks noGrp="1"/>
          </p:cNvSpPr>
          <p:nvPr>
            <p:ph idx="1"/>
          </p:nvPr>
        </p:nvSpPr>
        <p:spPr>
          <a:xfrm>
            <a:off x="1876897" y="1820068"/>
            <a:ext cx="5114386" cy="3335128"/>
          </a:xfrm>
        </p:spPr>
        <p:txBody>
          <a:bodyPr/>
          <a:lstStyle/>
          <a:p>
            <a:r>
              <a:rPr lang="en-US" sz="4400" b="1" dirty="0">
                <a:solidFill>
                  <a:srgbClr val="074E97"/>
                </a:solidFill>
              </a:rPr>
              <a:t>A Closing Thought</a:t>
            </a:r>
          </a:p>
          <a:p>
            <a:r>
              <a:rPr lang="en-US" sz="4400" b="1" dirty="0">
                <a:solidFill>
                  <a:srgbClr val="074E97"/>
                </a:solidFill>
              </a:rPr>
              <a:t>Your Life</a:t>
            </a:r>
            <a:endParaRPr lang="en-US" sz="4400" dirty="0">
              <a:solidFill>
                <a:srgbClr val="074E97"/>
              </a:solidFill>
            </a:endParaRPr>
          </a:p>
          <a:p>
            <a:r>
              <a:rPr lang="en-US" sz="4400" b="1" dirty="0">
                <a:solidFill>
                  <a:srgbClr val="074E97"/>
                </a:solidFill>
              </a:rPr>
              <a:t>Your World!</a:t>
            </a:r>
            <a:endParaRPr lang="en-US" sz="4400" dirty="0">
              <a:solidFill>
                <a:srgbClr val="074E97"/>
              </a:solidFill>
            </a:endParaRPr>
          </a:p>
          <a:p>
            <a:endParaRPr lang="en-US" dirty="0">
              <a:solidFill>
                <a:srgbClr val="074E97"/>
              </a:solidFill>
            </a:endParaRPr>
          </a:p>
        </p:txBody>
      </p:sp>
    </p:spTree>
    <p:extLst>
      <p:ext uri="{BB962C8B-B14F-4D97-AF65-F5344CB8AC3E}">
        <p14:creationId xmlns:p14="http://schemas.microsoft.com/office/powerpoint/2010/main" val="192660995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B601E3FC-2016-4085-9A4B-A172702EAAE1}"/>
              </a:ext>
              <a:ext uri="{C183D7F6-B498-43B3-948B-1728B52AA6E4}">
                <adec:decorative xmlns:adec="http://schemas.microsoft.com/office/drawing/2017/decorative" val="1"/>
              </a:ext>
            </a:extLst>
          </p:cNvPr>
          <p:cNvSpPr/>
          <p:nvPr/>
        </p:nvSpPr>
        <p:spPr>
          <a:xfrm flipH="1">
            <a:off x="709960" y="1658820"/>
            <a:ext cx="10796236" cy="4832214"/>
          </a:xfrm>
          <a:prstGeom prst="rect">
            <a:avLst/>
          </a:prstGeom>
          <a:gradFill>
            <a:gsLst>
              <a:gs pos="0">
                <a:srgbClr val="FFD900"/>
              </a:gs>
              <a:gs pos="100000">
                <a:srgbClr val="FFC000"/>
              </a:gs>
            </a:gsLst>
            <a:lin ang="162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9ABE1D4C-72A8-D24E-9487-7EE9AF54E400}"/>
              </a:ext>
            </a:extLst>
          </p:cNvPr>
          <p:cNvSpPr>
            <a:spLocks noGrp="1"/>
          </p:cNvSpPr>
          <p:nvPr>
            <p:ph type="title"/>
          </p:nvPr>
        </p:nvSpPr>
        <p:spPr>
          <a:xfrm>
            <a:off x="1118836" y="544326"/>
            <a:ext cx="10515600" cy="1325563"/>
          </a:xfrm>
        </p:spPr>
        <p:txBody>
          <a:bodyPr>
            <a:normAutofit fontScale="90000"/>
          </a:bodyPr>
          <a:lstStyle/>
          <a:p>
            <a:r>
              <a:rPr lang="en-US" b="1" dirty="0">
                <a:solidFill>
                  <a:schemeClr val="bg1"/>
                </a:solidFill>
              </a:rPr>
              <a:t>Conclusion (Preparing for Next Week’s Lesson)</a:t>
            </a:r>
            <a:br>
              <a:rPr lang="en-US" dirty="0">
                <a:solidFill>
                  <a:schemeClr val="bg1"/>
                </a:solidFill>
              </a:rPr>
            </a:br>
            <a:endParaRPr lang="en-US" dirty="0">
              <a:solidFill>
                <a:schemeClr val="bg1"/>
              </a:solidFill>
            </a:endParaRPr>
          </a:p>
        </p:txBody>
      </p:sp>
      <p:sp>
        <p:nvSpPr>
          <p:cNvPr id="3" name="Content Placeholder 2">
            <a:extLst>
              <a:ext uri="{FF2B5EF4-FFF2-40B4-BE49-F238E27FC236}">
                <a16:creationId xmlns:a16="http://schemas.microsoft.com/office/drawing/2014/main" id="{43F48B9D-EC76-4F49-BB61-718166E0DC70}"/>
              </a:ext>
            </a:extLst>
          </p:cNvPr>
          <p:cNvSpPr>
            <a:spLocks noGrp="1"/>
          </p:cNvSpPr>
          <p:nvPr>
            <p:ph idx="1"/>
          </p:nvPr>
        </p:nvSpPr>
        <p:spPr>
          <a:xfrm>
            <a:off x="945992" y="1920774"/>
            <a:ext cx="10515600" cy="4430166"/>
          </a:xfrm>
        </p:spPr>
        <p:txBody>
          <a:bodyPr>
            <a:normAutofit/>
          </a:bodyPr>
          <a:lstStyle/>
          <a:p>
            <a:r>
              <a:rPr lang="en-US" sz="3400" dirty="0">
                <a:latin typeface="Calibri" panose="020F0502020204030204" pitchFamily="34" charset="0"/>
                <a:cs typeface="Calibri" panose="020F0502020204030204" pitchFamily="34" charset="0"/>
              </a:rPr>
              <a:t>Overcoming loss and brokenness is both difficult and challenging. Next week’s lesson focuses on how the prophet Jeremiah dealt with the pain and grief he experienced because of the destruction of Jerusalem. </a:t>
            </a:r>
          </a:p>
          <a:p>
            <a:r>
              <a:rPr lang="en-US" sz="3400" dirty="0">
                <a:latin typeface="Calibri" panose="020F0502020204030204" pitchFamily="34" charset="0"/>
                <a:cs typeface="Calibri" panose="020F0502020204030204" pitchFamily="34" charset="0"/>
              </a:rPr>
              <a:t>The lesson topic for Sunday, April 25, 2021, is “Overcoming Losses and Brokenness.” The Devotional Reading is Lamentations 3:22-33, the Background Scripture is Lamentations 5, and the Printed Text is Lamentations 5:1-22.</a:t>
            </a:r>
          </a:p>
        </p:txBody>
      </p:sp>
    </p:spTree>
    <p:extLst>
      <p:ext uri="{BB962C8B-B14F-4D97-AF65-F5344CB8AC3E}">
        <p14:creationId xmlns:p14="http://schemas.microsoft.com/office/powerpoint/2010/main" val="278419564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p:cNvGrpSpPr/>
          <p:nvPr/>
        </p:nvGrpSpPr>
        <p:grpSpPr>
          <a:xfrm>
            <a:off x="709961" y="1044498"/>
            <a:ext cx="10796240" cy="5132465"/>
            <a:chOff x="557560" y="892098"/>
            <a:chExt cx="11300221" cy="5446536"/>
          </a:xfrm>
        </p:grpSpPr>
        <p:sp>
          <p:nvSpPr>
            <p:cNvPr id="5" name="Rectangle 4">
              <a:extLst>
                <a:ext uri="{FF2B5EF4-FFF2-40B4-BE49-F238E27FC236}">
                  <a16:creationId xmlns:a16="http://schemas.microsoft.com/office/drawing/2014/main" id="{3FA6EA72-8286-456D-962A-635BD29FF580}"/>
                </a:ext>
                <a:ext uri="{C183D7F6-B498-43B3-948B-1728B52AA6E4}">
                  <adec:decorative xmlns:adec="http://schemas.microsoft.com/office/drawing/2017/decorative" val="1"/>
                </a:ext>
              </a:extLst>
            </p:cNvPr>
            <p:cNvSpPr/>
            <p:nvPr/>
          </p:nvSpPr>
          <p:spPr>
            <a:xfrm flipH="1">
              <a:off x="4664927" y="892098"/>
              <a:ext cx="7192854" cy="4946364"/>
            </a:xfrm>
            <a:prstGeom prst="rect">
              <a:avLst/>
            </a:prstGeom>
            <a:noFill/>
            <a:ln w="889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Rectangle 5">
              <a:extLst>
                <a:ext uri="{FF2B5EF4-FFF2-40B4-BE49-F238E27FC236}">
                  <a16:creationId xmlns:a16="http://schemas.microsoft.com/office/drawing/2014/main" id="{B601E3FC-2016-4085-9A4B-A172702EAAE1}"/>
                </a:ext>
                <a:ext uri="{C183D7F6-B498-43B3-948B-1728B52AA6E4}">
                  <adec:decorative xmlns:adec="http://schemas.microsoft.com/office/drawing/2017/decorative" val="1"/>
                </a:ext>
              </a:extLst>
            </p:cNvPr>
            <p:cNvSpPr/>
            <p:nvPr/>
          </p:nvSpPr>
          <p:spPr>
            <a:xfrm flipH="1">
              <a:off x="557560" y="1506420"/>
              <a:ext cx="10796236" cy="4832214"/>
            </a:xfrm>
            <a:prstGeom prst="rect">
              <a:avLst/>
            </a:prstGeom>
            <a:gradFill>
              <a:gsLst>
                <a:gs pos="0">
                  <a:srgbClr val="FFD900"/>
                </a:gs>
                <a:gs pos="100000">
                  <a:srgbClr val="FFC000"/>
                </a:gs>
              </a:gsLst>
              <a:lin ang="162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7" name="Title 1">
            <a:extLst>
              <a:ext uri="{FF2B5EF4-FFF2-40B4-BE49-F238E27FC236}">
                <a16:creationId xmlns:a16="http://schemas.microsoft.com/office/drawing/2014/main" id="{1067BC01-61A8-1B4F-90D2-7B90A5D9A6A7}"/>
              </a:ext>
            </a:extLst>
          </p:cNvPr>
          <p:cNvSpPr txBox="1">
            <a:spLocks/>
          </p:cNvSpPr>
          <p:nvPr/>
        </p:nvSpPr>
        <p:spPr>
          <a:xfrm>
            <a:off x="990600" y="517525"/>
            <a:ext cx="105156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b="1" dirty="0">
                <a:solidFill>
                  <a:schemeClr val="bg1"/>
                </a:solidFill>
              </a:rPr>
              <a:t>Closing Prayer</a:t>
            </a:r>
            <a:endParaRPr lang="en-US" dirty="0">
              <a:solidFill>
                <a:schemeClr val="bg1"/>
              </a:solidFill>
            </a:endParaRPr>
          </a:p>
        </p:txBody>
      </p:sp>
      <p:sp>
        <p:nvSpPr>
          <p:cNvPr id="3" name="Content Placeholder 2">
            <a:extLst>
              <a:ext uri="{FF2B5EF4-FFF2-40B4-BE49-F238E27FC236}">
                <a16:creationId xmlns:a16="http://schemas.microsoft.com/office/drawing/2014/main" id="{8E1496D8-400A-5B47-8EB7-1C1777E3A561}"/>
              </a:ext>
            </a:extLst>
          </p:cNvPr>
          <p:cNvSpPr>
            <a:spLocks noGrp="1"/>
          </p:cNvSpPr>
          <p:nvPr>
            <p:ph idx="1"/>
          </p:nvPr>
        </p:nvSpPr>
        <p:spPr>
          <a:xfrm>
            <a:off x="1167307" y="1929839"/>
            <a:ext cx="9492672" cy="3870107"/>
          </a:xfrm>
        </p:spPr>
        <p:txBody>
          <a:bodyPr>
            <a:normAutofit/>
          </a:bodyPr>
          <a:lstStyle/>
          <a:p>
            <a:pPr marL="0" indent="0">
              <a:buNone/>
            </a:pPr>
            <a:r>
              <a:rPr lang="en-US" sz="4800" dirty="0">
                <a:latin typeface="Calibri" panose="020F0502020204030204" pitchFamily="34" charset="0"/>
                <a:cs typeface="Calibri" panose="020F0502020204030204" pitchFamily="34" charset="0"/>
              </a:rPr>
              <a:t>Dear God, help us keep our eyes on You and to discern Your will as we labor to live and work for You. Help us rebuild walls of love, peace, and spiritual renewal for Your glory. In Jesus’ name we pray. Amen.</a:t>
            </a:r>
          </a:p>
        </p:txBody>
      </p:sp>
    </p:spTree>
    <p:extLst>
      <p:ext uri="{BB962C8B-B14F-4D97-AF65-F5344CB8AC3E}">
        <p14:creationId xmlns:p14="http://schemas.microsoft.com/office/powerpoint/2010/main" val="3553201601"/>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6427</TotalTime>
  <Words>971</Words>
  <Application>Microsoft Macintosh PowerPoint</Application>
  <PresentationFormat>Widescreen</PresentationFormat>
  <Paragraphs>54</Paragraphs>
  <Slides>20</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20</vt:i4>
      </vt:variant>
    </vt:vector>
  </HeadingPairs>
  <TitlesOfParts>
    <vt:vector size="24" baseType="lpstr">
      <vt:lpstr>Arial</vt:lpstr>
      <vt:lpstr>Calibri</vt:lpstr>
      <vt:lpstr>Calibri Light</vt:lpstr>
      <vt:lpstr>Office Theme</vt:lpstr>
      <vt:lpstr>PowerPoint Presentation</vt:lpstr>
      <vt:lpstr>SPRING QUARTER THEME:  “Prophets Faithful to God’s Covenant”  UNIT II:  “Prophets of Restoration”</vt:lpstr>
      <vt:lpstr>LESSON 7: Sunday, April 18, 2021</vt:lpstr>
      <vt:lpstr>Devotional Reading: Daniel 9:4-6, 15-19   Background Scriptures: Nehemiah 2:11-20; 13:1-22   Print Passage: Nehemiah 2:11-20</vt:lpstr>
      <vt:lpstr>KEY VERSE:</vt:lpstr>
      <vt:lpstr>LESSON AIMS:</vt:lpstr>
      <vt:lpstr>KEY TERMS:</vt:lpstr>
      <vt:lpstr>INTRODUCTION</vt:lpstr>
      <vt:lpstr>BIBLICAL CONTEXT</vt:lpstr>
      <vt:lpstr> ANALYSIS OF THE BIBLICAL TEXT  (Lesson Outline) </vt:lpstr>
      <vt:lpstr>“Reviewing the Situation” (Nehemiah 2:11-16)</vt:lpstr>
      <vt:lpstr>“Reviewing the Situation” (Nehemiah 2:11-16)</vt:lpstr>
      <vt:lpstr>What Do You Think? </vt:lpstr>
      <vt:lpstr>Challenging the People (Nehemiah 2:17-18) </vt:lpstr>
      <vt:lpstr>What Do You Think? </vt:lpstr>
      <vt:lpstr>Denouncing Opposition (Nehemiah 2:19-20) </vt:lpstr>
      <vt:lpstr>What Do You Think? </vt:lpstr>
      <vt:lpstr>PowerPoint Presentation</vt:lpstr>
      <vt:lpstr>Conclusion (Preparing for Next Week’s Lesson) </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Debra Berry</dc:creator>
  <cp:lastModifiedBy>Sharon Barksdale</cp:lastModifiedBy>
  <cp:revision>58</cp:revision>
  <dcterms:created xsi:type="dcterms:W3CDTF">2020-10-13T22:27:56Z</dcterms:created>
  <dcterms:modified xsi:type="dcterms:W3CDTF">2021-03-26T17:15:20Z</dcterms:modified>
</cp:coreProperties>
</file>