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  <p:sldId id="264" r:id="rId6"/>
    <p:sldId id="267" r:id="rId7"/>
    <p:sldId id="269" r:id="rId8"/>
    <p:sldId id="270" r:id="rId9"/>
    <p:sldId id="281" r:id="rId10"/>
    <p:sldId id="266" r:id="rId11"/>
    <p:sldId id="290" r:id="rId12"/>
    <p:sldId id="275" r:id="rId13"/>
    <p:sldId id="289" r:id="rId14"/>
    <p:sldId id="282" r:id="rId15"/>
    <p:sldId id="287" r:id="rId16"/>
    <p:sldId id="276" r:id="rId17"/>
    <p:sldId id="288" r:id="rId18"/>
    <p:sldId id="286" r:id="rId19"/>
    <p:sldId id="278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91"/>
    <p:restoredTop sz="95385"/>
  </p:normalViewPr>
  <p:slideViewPr>
    <p:cSldViewPr snapToGrid="0" snapToObjects="1">
      <p:cViewPr varScale="1">
        <p:scale>
          <a:sx n="112" d="100"/>
          <a:sy n="112" d="100"/>
        </p:scale>
        <p:origin x="10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E5206-64F6-5444-B5A6-F321D5FA0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D262C5-59B5-B845-91C9-F038EE44C3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BE91C-893A-BB4D-9C26-15F096172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9868C-4880-1147-8E3B-48ED2B948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F1915-A8C6-8A46-A7E9-4AE3DAD51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44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CE6CF-C6B3-3D42-AD07-E27C2BA5A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1F122-2CE6-FD43-8577-A86AE602A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B23DD-44DA-6B47-828B-C4B2D4ED3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16802-11FC-384B-BD62-4DB15F5C1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04146-0B4C-144D-B067-7E2DF259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8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C34E9-C0E9-7D40-881D-18BE4B32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69020-604E-FC4F-8DB6-17CEF2FA6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A4627-2E7E-DC44-8EA0-CCAB84C3D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4F798-1366-EB44-8265-65F4CAA76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90ECD-394C-DC45-8745-DB795ACA2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03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C58C-3280-1B41-9118-9F5998A6C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31450-B956-554D-B667-BE901F882B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EED949-82F3-8B4D-859E-EBD647491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84559-FB6C-9446-B9C0-BF678979A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802DF-470D-7948-B0B2-2C73112EF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452419-D04F-574E-8DCD-F7749A637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B2CC9-88FA-FD40-A96D-FC979975D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A5F42-7B03-824E-B2FD-E0B08F20E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F8072-2798-A643-B7FE-1AA41643C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C158D-E797-BE4C-9773-A1CCBF7B65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0B228F-61DA-E242-B0EB-95660B8A37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E017D9-D9F0-C34D-9A39-7A83AFCA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77FA6E-A918-A24D-87EB-D10F3E075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0F1A0F-BEC7-D74B-AB75-15D5AF011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61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A32E1-A0B3-A647-AE98-788867D7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72DA23-E393-ED4A-92E9-6E2E314A0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00A4B5-E87B-6941-9141-9045405D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863B27-329E-7D48-A2B0-B50A82955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1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3343B0-1FC7-EF45-B610-B1CF0D45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4E9C41-A2A6-E147-AEDB-2E7D56F83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AB60C-FD97-1749-960C-E4BB9041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66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FB38-99C0-9C4B-BAB9-9826E854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C407F-B119-8647-91B2-017FA0E57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C6CFB-A74F-C247-AE4D-D5F1B931D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948A84-1DE2-EE40-A948-6186B020A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788049-BE8D-A346-8BE8-1EF3D937A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3600C-5779-7647-A33F-BA5911115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0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E38D5-A55A-C847-9D3D-0C202B4B5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15D191-DD04-5043-A11D-98000841F5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2CDA6-2820-DE46-9600-A03E775E5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90EA1D-A4EC-0044-996B-9ED1B6539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67786-B320-864C-83A3-BCBABAC1F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6502D-5C5D-3D40-8264-CF2AE6BA7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93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52007-4598-C24D-B697-7BCB65027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0EE3E-7719-FF47-8BA0-57A378BA1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BF911-1000-0D4C-8CB1-1C99BE71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2605D-B6C5-C94B-A885-95E8F551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0529F-7D60-4243-AC93-BEAC8084B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87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E89609-C26B-3940-B74A-5489B42D5E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1DC34-3478-A14B-B057-5E46389BA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526D3-5716-8B4C-B50E-806EBFC7F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51D78-7635-BF41-A0E8-FA6842623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8E8E7-D908-F94A-BABF-C13197AC5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1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77DA36-207C-474F-8D50-1A9DEA87D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339CB-27DC-E840-BF9F-3892056A1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298BE-22FE-3A4D-A148-817F38E417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EA804-A15E-7640-8EE7-61DCA8732612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A19B8-715F-7A48-B805-8141215F26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0A76F-66E7-9F4C-AE13-F01C753014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4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D58C2-DAC6-AE4B-ADD7-060CE97C3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29" y="726141"/>
            <a:ext cx="11255189" cy="5486400"/>
          </a:xfrm>
        </p:spPr>
        <p:txBody>
          <a:bodyPr>
            <a:normAutofit/>
          </a:bodyPr>
          <a:lstStyle/>
          <a:p>
            <a:pPr algn="ctr"/>
            <a:r>
              <a:rPr lang="e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SPRING QUARTER THEME: </a:t>
            </a:r>
            <a:br>
              <a:rPr lang="e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“Prophets Faithful to God’s Covenant</a:t>
            </a: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III: “Courageous Prophets of Change”</a:t>
            </a:r>
            <a:b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923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60141-2182-F843-A676-5FEDB43FC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LESSON 13: Sunday, May 30,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213CB-C9AE-9245-BE05-1F1BA9D41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-4572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Lesson Title: “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Changing for the Better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</a:p>
          <a:p>
            <a:pPr marL="0" marR="0" indent="-45720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</a:tabLst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(Faith Pathway)</a:t>
            </a:r>
          </a:p>
          <a:p>
            <a:pPr indent="-457200">
              <a:tabLst>
                <a:tab pos="457200" algn="l"/>
              </a:tabLst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Lesson Title: “</a:t>
            </a:r>
            <a:r>
              <a:rPr lang="en-US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Jonah: Fiery Harbinger of 	Doom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(Townsend Press SS Commentary)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216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47387-06EB-1842-91C0-4946AEE6A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4"/>
            <a:ext cx="11082528" cy="5860863"/>
          </a:xfrm>
        </p:spPr>
        <p:txBody>
          <a:bodyPr>
            <a:normAutofit fontScale="90000"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Devotional Reading: Jonah 2 </a:t>
            </a: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Background Scripture: Jonah 3 </a:t>
            </a: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 Passage: Jonah 3:1-10</a:t>
            </a: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dirty="0"/>
            </a:b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798898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C27D9-F260-144D-A29D-A73FD501F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05" y="190027"/>
            <a:ext cx="10789595" cy="821649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VERSE: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CE7A8-C807-9046-AF28-721CE7380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922" y="1186774"/>
            <a:ext cx="10913582" cy="5306101"/>
          </a:xfrm>
        </p:spPr>
        <p:txBody>
          <a:bodyPr>
            <a:normAutofit fontScale="92500" lnSpcReduction="20000"/>
          </a:bodyPr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God saw their works, that they turned from their evil way; and God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repented</a:t>
            </a:r>
            <a:r>
              <a:rPr lang="en-US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the evil, that he had said that he would do unto them; and he did it not. (Jonah 3:10, KJV)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. . . . .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God saw what they did and how they turned from their evil ways, he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relented</a:t>
            </a:r>
            <a:r>
              <a:rPr lang="en-US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did not bring on them the destruction he had threatened. (Jonah 3:10, NIV)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9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00782-F657-A847-BC91-7663BC59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2194"/>
          </a:xfrm>
        </p:spPr>
        <p:txBody>
          <a:bodyPr>
            <a:normAutofit fontScale="90000"/>
          </a:bodyPr>
          <a:lstStyle/>
          <a:p>
            <a:br>
              <a:rPr lang="en-US" sz="6600" b="1" dirty="0"/>
            </a:br>
            <a:br>
              <a:rPr lang="en-US" sz="6600" b="1" dirty="0"/>
            </a:b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LESSON AIMS:</a:t>
            </a:r>
            <a:br>
              <a:rPr lang="en-US" sz="4900" dirty="0"/>
            </a:br>
            <a:br>
              <a:rPr lang="en-US" dirty="0"/>
            </a:br>
            <a:br>
              <a:rPr lang="en-US" sz="6600" dirty="0"/>
            </a:br>
            <a:endParaRPr lang="en-US" sz="6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395DE-64D4-9147-B7F8-594B79EC5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060"/>
            <a:ext cx="10515600" cy="48249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result of experiencing this lesson, you should be able to do these things:</a:t>
            </a:r>
          </a:p>
          <a:p>
            <a:pPr indent="-457200">
              <a:lnSpc>
                <a:spcPct val="107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Survey Nineveh’s response to Jonah’s message. </a:t>
            </a:r>
          </a:p>
          <a:p>
            <a:pPr indent="-457200">
              <a:lnSpc>
                <a:spcPct val="107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Sense how the people of Nineveh felt after 	hearing Jonah’s message. </a:t>
            </a:r>
          </a:p>
          <a:p>
            <a:pPr indent="-457200">
              <a:lnSpc>
                <a:spcPct val="107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 in repentance and right behavior after 	hearing God’s warning.</a:t>
            </a: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945537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007BE-7ED2-8147-A3AC-97DF2DDB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4024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TERMS: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A7B53-1F72-DC4C-AC7B-44F28F150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149"/>
            <a:ext cx="10515600" cy="4717814"/>
          </a:xfrm>
        </p:spPr>
        <p:txBody>
          <a:bodyPr>
            <a:normAutofit/>
          </a:bodyPr>
          <a:lstStyle/>
          <a:p>
            <a:pPr indent="-457200">
              <a:tabLst>
                <a:tab pos="457200" algn="l"/>
              </a:tabLst>
            </a:pPr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Ninevites (verse 5)—Hebrew: </a:t>
            </a:r>
            <a:r>
              <a:rPr lang="en-US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Nineveh</a:t>
            </a:r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(nee-</a:t>
            </a:r>
            <a:r>
              <a:rPr lang="en-US" sz="3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</a:t>
            </a:r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ay’):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inhabitants of Nineveh, which is the capital of 	Assyria; “people of Nineveh” (KJV).</a:t>
            </a:r>
          </a:p>
          <a:p>
            <a:pPr indent="-457200">
              <a:tabLst>
                <a:tab pos="457200" algn="l"/>
              </a:tabLst>
            </a:pPr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Relented (verse 10)—Hebrew: </a:t>
            </a:r>
            <a:r>
              <a:rPr lang="en-US" sz="35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nacham</a:t>
            </a:r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naw</a:t>
            </a:r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en-US" sz="3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kham</a:t>
            </a:r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’):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sorry, compassionate, moved to pity; 	consoled oneself; “repented” (KJV). </a:t>
            </a:r>
          </a:p>
          <a:p>
            <a:pPr indent="-457200">
              <a:tabLst>
                <a:tab pos="457200" algn="l"/>
              </a:tabLst>
            </a:pPr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Sackcloth (verse 5)—Hebrew: </a:t>
            </a:r>
            <a:r>
              <a:rPr lang="en-US" sz="35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saq</a:t>
            </a:r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</a:t>
            </a:r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something 	worn as a sign of mourning and humiliation.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045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AAF28-5204-DD47-9104-F9BE647D5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13513-5332-B34D-BF5D-7E0B48198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74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B9B40-BEBA-9C45-B5A5-8EEECD822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BIBLICAL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7E9D0-93C0-2645-A473-D4F27FD3D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484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A00C1-B5E3-4E4F-8276-A07DCA233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BIBLICAL TEXT (Lesson Outline)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D9BF8-87EB-F145-AAFA-7892487DF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457200">
              <a:tabLst>
                <a:tab pos="457200" algn="l"/>
              </a:tabLst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“Another Chance” Obedience (Jonah 3:1-4) </a:t>
            </a:r>
          </a:p>
          <a:p>
            <a:pPr indent="-457200">
              <a:tabLst>
                <a:tab pos="457200" algn="l"/>
              </a:tabLst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Wholesale Repentance (Jonah 3:5-9) </a:t>
            </a:r>
          </a:p>
          <a:p>
            <a:pPr indent="-457200">
              <a:tabLst>
                <a:tab pos="457200" algn="l"/>
              </a:tabLst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Wholesale Forgiveness (Jonah 3:10)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432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DC9A-DE1B-3445-9235-D130B32D4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29" y="365125"/>
            <a:ext cx="11220773" cy="1325563"/>
          </a:xfrm>
        </p:spPr>
        <p:txBody>
          <a:bodyPr/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“Another Chance” Obedience (Jonah 3:1-4)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1A529-A655-214B-BE92-BA133D0F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0827"/>
            <a:ext cx="10515600" cy="4722696"/>
          </a:xfrm>
        </p:spPr>
        <p:txBody>
          <a:bodyPr>
            <a:normAutofit/>
          </a:bodyPr>
          <a:lstStyle/>
          <a:p>
            <a:pPr marL="0" marR="0" indent="0" algn="just" font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 THE word of the </a:t>
            </a:r>
            <a:r>
              <a:rPr lang="en-US" sz="4000" cap="smal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Lord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came to Jonah a second time: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 font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 “Go to the great city of Nineveh and proclaim to it the message I give you.”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 font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 Jonah obeyed the word of the </a:t>
            </a:r>
            <a:r>
              <a:rPr lang="en-US" sz="4000" cap="smal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Lord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went to Nineveh. Now Nineveh was a very large city; it took three days to go through it.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350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DC9A-DE1B-3445-9235-D130B32D4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29" y="365125"/>
            <a:ext cx="11220773" cy="1325563"/>
          </a:xfrm>
        </p:spPr>
        <p:txBody>
          <a:bodyPr/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“Another Chance” Obedience (Jonah 3:1-4)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1A529-A655-214B-BE92-BA133D0F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0827"/>
            <a:ext cx="10515600" cy="47226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Jonah began by going a day’s journey into the city, proclaiming, “Forty more days and Nineveh will be overthrown.” </a:t>
            </a:r>
          </a:p>
        </p:txBody>
      </p:sp>
    </p:spTree>
    <p:extLst>
      <p:ext uri="{BB962C8B-B14F-4D97-AF65-F5344CB8AC3E}">
        <p14:creationId xmlns:p14="http://schemas.microsoft.com/office/powerpoint/2010/main" val="2829565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7BC01-61A8-1B4F-90D2-7B90A5D9A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 You Think?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423D3-AA17-034A-AEED-688F02260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what way was Jonah’s recommissioning an act of grace?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734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DC9A-DE1B-3445-9235-D130B32D4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29" y="365125"/>
            <a:ext cx="11220773" cy="1325563"/>
          </a:xfrm>
        </p:spPr>
        <p:txBody>
          <a:bodyPr/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Wholesale Repentance (Jonah 3:5-9)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1A529-A655-214B-BE92-BA133D0F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0827"/>
            <a:ext cx="10515600" cy="4722696"/>
          </a:xfrm>
        </p:spPr>
        <p:txBody>
          <a:bodyPr>
            <a:normAutofit/>
          </a:bodyPr>
          <a:lstStyle/>
          <a:p>
            <a:pPr marL="0" marR="0" indent="0" algn="just" font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The </a:t>
            </a:r>
            <a:r>
              <a:rPr lang="en-US" sz="4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Ninevites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believed God. A fast was proclaimed, and all of them, from the greatest to the least, put on </a:t>
            </a:r>
            <a:r>
              <a:rPr lang="en-US" sz="4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sackcloth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 font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When Jonah’s warning reached the king of Nineveh, he rose from his throne, took off his royal robes, covered himself with sackcloth and sat down in the dust.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716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DC9A-DE1B-3445-9235-D130B32D4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33502" cy="1325563"/>
          </a:xfrm>
        </p:spPr>
        <p:txBody>
          <a:bodyPr/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Wholesale Repentance (Jonah 3:5-9)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1A529-A655-214B-BE92-BA133D0F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12835"/>
          </a:xfrm>
        </p:spPr>
        <p:txBody>
          <a:bodyPr>
            <a:noAutofit/>
          </a:bodyPr>
          <a:lstStyle/>
          <a:p>
            <a:pPr marL="0" marR="0" indent="0" algn="just" font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 This is the proclamation he issued in Nineveh: “By the decree of the king and his nobles: Do not let people or animals, herds or flocks, taste anything; do not let them eat or drink.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 font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 “But let people and animals be covered with sackcloth. Let everyone call urgently on God. Let them give up their evil ways and their violence.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034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DC9A-DE1B-3445-9235-D130B32D4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33502" cy="1325563"/>
          </a:xfrm>
        </p:spPr>
        <p:txBody>
          <a:bodyPr/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Wholesale Repentance (Jonah 3:5-9)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1A529-A655-214B-BE92-BA133D0F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128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“Who knows? God may yet relent and with compassion turn from his fierce anger so that we will not perish.”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40657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0AC9-836A-1F4E-8A7B-7C5495905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 You Think?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3FAFA-8B57-6E41-BDFC-074B3AD43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evidence that an act of repentance is internal and not external?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986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DC9A-DE1B-3445-9235-D130B32D4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33502" cy="1325563"/>
          </a:xfrm>
        </p:spPr>
        <p:txBody>
          <a:bodyPr/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Wholesale Forgiveness (Jonah 3:10)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1A529-A655-214B-BE92-BA133D0F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12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When God saw what they did and how they turned from their evil ways, he 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relented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did not bring on them the destruction he had threatened.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38964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0AC9-836A-1F4E-8A7B-7C5495905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 You Think?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3FAFA-8B57-6E41-BDFC-074B3AD43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some hindrances that prevent people from responding quickly to God’s Word?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088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2249E-8FE5-DD4E-87F9-5FF055777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1635"/>
            <a:ext cx="10515600" cy="5195328"/>
          </a:xfrm>
        </p:spPr>
        <p:txBody>
          <a:bodyPr/>
          <a:lstStyle/>
          <a:p>
            <a:pPr indent="-457200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Closing Thought</a:t>
            </a:r>
          </a:p>
          <a:p>
            <a:pPr indent="-457200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Life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World!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609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2DFAE-9D03-8B4E-B330-0DC8560A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Closing Prayer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496D8-400A-5B47-8EB7-1C1777E3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Father, give us a heart like Yours, one that grieves for lost souls and graciously provides opportunities for them to enjoy a relationship with You. In Jesus’ name we pray. Amen.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201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E1D4C-72A8-D24E-9487-7EE9AF54E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(Preparing for Next Week’s Lesson)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48B9D-EC76-4F49-BB61-718166E0D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preparation for next week’s lesson, read the lesson’s Background Scripture of Matthew 6:19-34. The topic for the lesson is “No Worries.” The lesson focuses on the fact that our sovereign God generously supplies all our needs.</a:t>
            </a:r>
          </a:p>
          <a:p>
            <a:pPr algn="just"/>
            <a:r>
              <a:rPr lang="en-US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lesson topic for Sunday, June 6, 2021, is “No Worries.” The Devotional Reading is Ezekiel 34:11-16, the Background Scripture is Matthew 6:19-34, and the Printed Text is Matthew 6:25-34.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95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</TotalTime>
  <Words>873</Words>
  <Application>Microsoft Office PowerPoint</Application>
  <PresentationFormat>Widescreen</PresentationFormat>
  <Paragraphs>56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Office Theme</vt:lpstr>
      <vt:lpstr>SPRING QUARTER THEME:  “Prophets Faithful to God’s Covenant”  Unit III: “Courageous Prophets of Change”  </vt:lpstr>
      <vt:lpstr>LESSON 13: Sunday, May 30, 2021</vt:lpstr>
      <vt:lpstr>   Devotional Reading: Jonah 2   Background Scripture: Jonah 3   Print Passage: Jonah 3:1-10      </vt:lpstr>
      <vt:lpstr>KEY VERSE:</vt:lpstr>
      <vt:lpstr>     LESSON AIMS:   </vt:lpstr>
      <vt:lpstr>KEY TERMS:</vt:lpstr>
      <vt:lpstr>INTRODUCTION</vt:lpstr>
      <vt:lpstr>BIBLICAL CONTEXT</vt:lpstr>
      <vt:lpstr> ANALYSIS OF THE BIBLICAL TEXT (Lesson Outline) </vt:lpstr>
      <vt:lpstr>“Another Chance” Obedience (Jonah 3:1-4) </vt:lpstr>
      <vt:lpstr>“Another Chance” Obedience (Jonah 3:1-4) </vt:lpstr>
      <vt:lpstr>What Do You Think? </vt:lpstr>
      <vt:lpstr>Wholesale Repentance (Jonah 3:5-9) </vt:lpstr>
      <vt:lpstr>Wholesale Repentance (Jonah 3:5-9) </vt:lpstr>
      <vt:lpstr>Wholesale Repentance (Jonah 3:5-9) </vt:lpstr>
      <vt:lpstr>What Do You Think? </vt:lpstr>
      <vt:lpstr>Wholesale Forgiveness (Jonah 3:10)</vt:lpstr>
      <vt:lpstr>What Do You Think? </vt:lpstr>
      <vt:lpstr>PowerPoint Presentation</vt:lpstr>
      <vt:lpstr>Closing Prayer </vt:lpstr>
      <vt:lpstr>Conclusion (Preparing for Next Week’s Lesson)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Debra Berry</dc:creator>
  <cp:lastModifiedBy>Ingrid Atwater</cp:lastModifiedBy>
  <cp:revision>43</cp:revision>
  <dcterms:created xsi:type="dcterms:W3CDTF">2020-10-13T22:27:56Z</dcterms:created>
  <dcterms:modified xsi:type="dcterms:W3CDTF">2021-04-13T16:03:35Z</dcterms:modified>
</cp:coreProperties>
</file>