
<file path=[Content_Types].xml><?xml version="1.0" encoding="utf-8"?>
<Types xmlns="http://schemas.openxmlformats.org/package/2006/content-types">
  <Default Extension="jpeg" ContentType="image/jpe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autoCompressPictures="0">
  <p:sldMasterIdLst>
    <p:sldMasterId id="2147483648" r:id="rId1"/>
  </p:sldMasterIdLst>
  <p:sldIdLst>
    <p:sldId id="257" r:id="rId2"/>
    <p:sldId id="259" r:id="rId3"/>
    <p:sldId id="260" r:id="rId4"/>
    <p:sldId id="261" r:id="rId5"/>
    <p:sldId id="264" r:id="rId6"/>
    <p:sldId id="267" r:id="rId7"/>
    <p:sldId id="269" r:id="rId8"/>
    <p:sldId id="270" r:id="rId9"/>
    <p:sldId id="281" r:id="rId10"/>
    <p:sldId id="290" r:id="rId11"/>
    <p:sldId id="275" r:id="rId12"/>
    <p:sldId id="289" r:id="rId13"/>
    <p:sldId id="293" r:id="rId14"/>
    <p:sldId id="276" r:id="rId15"/>
    <p:sldId id="287" r:id="rId16"/>
    <p:sldId id="294" r:id="rId17"/>
    <p:sldId id="286" r:id="rId18"/>
    <p:sldId id="278" r:id="rId19"/>
    <p:sldId id="279" r:id="rId20"/>
    <p:sldId id="280" r:id="rId21"/>
  </p:sldIdLst>
  <p:sldSz cx="12192000" cy="6858000"/>
  <p:notesSz cx="6858000" cy="9144000"/>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horzBarState="maximized">
    <p:restoredLeft sz="22691"/>
    <p:restoredTop sz="95385"/>
  </p:normalViewPr>
  <p:slideViewPr>
    <p:cSldViewPr snapToGrid="0" snapToObjects="1">
      <p:cViewPr varScale="1">
        <p:scale>
          <a:sx n="78" d="100"/>
          <a:sy n="78" d="100"/>
        </p:scale>
        <p:origin x="132" y="450"/>
      </p:cViewPr>
      <p:guideLst/>
    </p:cSldViewPr>
  </p:slideViewPr>
  <p:notesTextViewPr>
    <p:cViewPr>
      <p:scale>
        <a:sx n="1" d="1"/>
        <a:sy n="1" d="1"/>
      </p:scale>
      <p:origin x="0" y="0"/>
    </p:cViewPr>
  </p:notesTextViewPr>
  <p:sorterViewPr>
    <p:cViewPr varScale="1">
      <p:scale>
        <a:sx n="1" d="1"/>
        <a:sy n="1" d="1"/>
      </p:scale>
      <p:origin x="0" y="-11280"/>
    </p:cViewPr>
  </p:sorterViewPr>
  <p:gridSpacing cx="76200" cy="76200"/>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18" Type="http://schemas.openxmlformats.org/officeDocument/2006/relationships/slide" Target="slides/slide17.xml"/><Relationship Id="rId3" Type="http://schemas.openxmlformats.org/officeDocument/2006/relationships/slide" Target="slides/slide2.xml"/><Relationship Id="rId21" Type="http://schemas.openxmlformats.org/officeDocument/2006/relationships/slide" Target="slides/slide20.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tableStyles" Target="tableStyles.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slide" Target="slides/slide19.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theme" Target="theme/theme1.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viewProps" Target="viewProps.xml"/><Relationship Id="rId10" Type="http://schemas.openxmlformats.org/officeDocument/2006/relationships/slide" Target="slides/slide9.xml"/><Relationship Id="rId19" Type="http://schemas.openxmlformats.org/officeDocument/2006/relationships/slide" Target="slides/slide18.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presProps" Target="presProps.xml"/></Relationship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CF5E5206-64F6-5444-B5A6-F321D5FA0422}"/>
              </a:ext>
            </a:extLst>
          </p:cNvPr>
          <p:cNvSpPr>
            <a:spLocks noGrp="1"/>
          </p:cNvSpPr>
          <p:nvPr>
            <p:ph type="ctrTitle"/>
          </p:nvPr>
        </p:nvSpPr>
        <p:spPr>
          <a:xfrm>
            <a:off x="1524000" y="1122363"/>
            <a:ext cx="9144000" cy="2387600"/>
          </a:xfrm>
        </p:spPr>
        <p:txBody>
          <a:bodyPr anchor="b"/>
          <a:lstStyle>
            <a:lvl1pPr algn="ctr">
              <a:defRPr sz="6000"/>
            </a:lvl1pPr>
          </a:lstStyle>
          <a:p>
            <a:r>
              <a:rPr lang="en-US"/>
              <a:t>Click to edit Master title style</a:t>
            </a:r>
          </a:p>
        </p:txBody>
      </p:sp>
      <p:sp>
        <p:nvSpPr>
          <p:cNvPr id="3" name="Subtitle 2">
            <a:extLst>
              <a:ext uri="{FF2B5EF4-FFF2-40B4-BE49-F238E27FC236}">
                <a16:creationId xmlns:a16="http://schemas.microsoft.com/office/drawing/2014/main" id="{79D262C5-59B5-B845-91C9-F038EE44C32F}"/>
              </a:ext>
            </a:extLst>
          </p:cNvPr>
          <p:cNvSpPr>
            <a:spLocks noGrp="1"/>
          </p:cNvSpPr>
          <p:nvPr>
            <p:ph type="subTitle" idx="1"/>
          </p:nvPr>
        </p:nvSpPr>
        <p:spPr>
          <a:xfrm>
            <a:off x="1524000" y="3602038"/>
            <a:ext cx="9144000" cy="1655762"/>
          </a:xfrm>
        </p:spPr>
        <p:txBody>
          <a:bodyPr/>
          <a:lstStyle>
            <a:lvl1pPr marL="0" indent="0" algn="ctr">
              <a:buNone/>
              <a:defRPr sz="24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a:t>Click to edit Master subtitle style</a:t>
            </a:r>
          </a:p>
        </p:txBody>
      </p:sp>
      <p:sp>
        <p:nvSpPr>
          <p:cNvPr id="4" name="Date Placeholder 3">
            <a:extLst>
              <a:ext uri="{FF2B5EF4-FFF2-40B4-BE49-F238E27FC236}">
                <a16:creationId xmlns:a16="http://schemas.microsoft.com/office/drawing/2014/main" id="{D75BE91C-893A-BB4D-9C26-15F096172E2B}"/>
              </a:ext>
            </a:extLst>
          </p:cNvPr>
          <p:cNvSpPr>
            <a:spLocks noGrp="1"/>
          </p:cNvSpPr>
          <p:nvPr>
            <p:ph type="dt" sz="half" idx="10"/>
          </p:nvPr>
        </p:nvSpPr>
        <p:spPr/>
        <p:txBody>
          <a:bodyPr/>
          <a:lstStyle/>
          <a:p>
            <a:fld id="{B89EA804-A15E-7640-8EE7-61DCA8732612}" type="datetimeFigureOut">
              <a:rPr lang="en-US" smtClean="0"/>
              <a:t>7/26/2021</a:t>
            </a:fld>
            <a:endParaRPr lang="en-US"/>
          </a:p>
        </p:txBody>
      </p:sp>
      <p:sp>
        <p:nvSpPr>
          <p:cNvPr id="5" name="Footer Placeholder 4">
            <a:extLst>
              <a:ext uri="{FF2B5EF4-FFF2-40B4-BE49-F238E27FC236}">
                <a16:creationId xmlns:a16="http://schemas.microsoft.com/office/drawing/2014/main" id="{0769868C-4880-1147-8E3B-48ED2B948DBE}"/>
              </a:ext>
            </a:extLst>
          </p:cNvPr>
          <p:cNvSpPr>
            <a:spLocks noGrp="1"/>
          </p:cNvSpPr>
          <p:nvPr>
            <p:ph type="ftr" sz="quarter" idx="11"/>
          </p:nvPr>
        </p:nvSpPr>
        <p:spPr/>
        <p:txBody>
          <a:bodyPr/>
          <a:lstStyle/>
          <a:p>
            <a:endParaRPr lang="en-US"/>
          </a:p>
        </p:txBody>
      </p:sp>
      <p:sp>
        <p:nvSpPr>
          <p:cNvPr id="6" name="Slide Number Placeholder 5">
            <a:extLst>
              <a:ext uri="{FF2B5EF4-FFF2-40B4-BE49-F238E27FC236}">
                <a16:creationId xmlns:a16="http://schemas.microsoft.com/office/drawing/2014/main" id="{D93F1915-A8C6-8A46-A7E9-4AE3DAD51503}"/>
              </a:ext>
            </a:extLst>
          </p:cNvPr>
          <p:cNvSpPr>
            <a:spLocks noGrp="1"/>
          </p:cNvSpPr>
          <p:nvPr>
            <p:ph type="sldNum" sz="quarter" idx="12"/>
          </p:nvPr>
        </p:nvSpPr>
        <p:spPr/>
        <p:txBody>
          <a:bodyPr/>
          <a:lstStyle/>
          <a:p>
            <a:fld id="{D8580C00-3EC7-8E4A-BDDE-39ACB3312068}" type="slidenum">
              <a:rPr lang="en-US" smtClean="0"/>
              <a:t>‹#›</a:t>
            </a:fld>
            <a:endParaRPr lang="en-US"/>
          </a:p>
        </p:txBody>
      </p:sp>
    </p:spTree>
    <p:extLst>
      <p:ext uri="{BB962C8B-B14F-4D97-AF65-F5344CB8AC3E}">
        <p14:creationId xmlns:p14="http://schemas.microsoft.com/office/powerpoint/2010/main" val="2410844852"/>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C9CE6CF-C6B3-3D42-AD07-E27C2BA5A2B7}"/>
              </a:ext>
            </a:extLst>
          </p:cNvPr>
          <p:cNvSpPr>
            <a:spLocks noGrp="1"/>
          </p:cNvSpPr>
          <p:nvPr>
            <p:ph type="title"/>
          </p:nvPr>
        </p:nvSpPr>
        <p:spPr/>
        <p:txBody>
          <a:bodyPr/>
          <a:lstStyle/>
          <a:p>
            <a:r>
              <a:rPr lang="en-US"/>
              <a:t>Click to edit Master title style</a:t>
            </a:r>
          </a:p>
        </p:txBody>
      </p:sp>
      <p:sp>
        <p:nvSpPr>
          <p:cNvPr id="3" name="Content Placeholder 2">
            <a:extLst>
              <a:ext uri="{FF2B5EF4-FFF2-40B4-BE49-F238E27FC236}">
                <a16:creationId xmlns:a16="http://schemas.microsoft.com/office/drawing/2014/main" id="{A741F122-2CE6-FD43-8577-A86AE602A3DB}"/>
              </a:ext>
            </a:extLst>
          </p:cNvPr>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a:extLst>
              <a:ext uri="{FF2B5EF4-FFF2-40B4-BE49-F238E27FC236}">
                <a16:creationId xmlns:a16="http://schemas.microsoft.com/office/drawing/2014/main" id="{AE6B23DD-44DA-6B47-828B-C4B2D4ED3AC1}"/>
              </a:ext>
            </a:extLst>
          </p:cNvPr>
          <p:cNvSpPr>
            <a:spLocks noGrp="1"/>
          </p:cNvSpPr>
          <p:nvPr>
            <p:ph type="dt" sz="half" idx="10"/>
          </p:nvPr>
        </p:nvSpPr>
        <p:spPr/>
        <p:txBody>
          <a:bodyPr/>
          <a:lstStyle/>
          <a:p>
            <a:fld id="{B89EA804-A15E-7640-8EE7-61DCA8732612}" type="datetimeFigureOut">
              <a:rPr lang="en-US" smtClean="0"/>
              <a:t>7/26/2021</a:t>
            </a:fld>
            <a:endParaRPr lang="en-US"/>
          </a:p>
        </p:txBody>
      </p:sp>
      <p:sp>
        <p:nvSpPr>
          <p:cNvPr id="5" name="Footer Placeholder 4">
            <a:extLst>
              <a:ext uri="{FF2B5EF4-FFF2-40B4-BE49-F238E27FC236}">
                <a16:creationId xmlns:a16="http://schemas.microsoft.com/office/drawing/2014/main" id="{84316802-11FC-384B-BD62-4DB15F5C10AC}"/>
              </a:ext>
            </a:extLst>
          </p:cNvPr>
          <p:cNvSpPr>
            <a:spLocks noGrp="1"/>
          </p:cNvSpPr>
          <p:nvPr>
            <p:ph type="ftr" sz="quarter" idx="11"/>
          </p:nvPr>
        </p:nvSpPr>
        <p:spPr/>
        <p:txBody>
          <a:bodyPr/>
          <a:lstStyle/>
          <a:p>
            <a:endParaRPr lang="en-US"/>
          </a:p>
        </p:txBody>
      </p:sp>
      <p:sp>
        <p:nvSpPr>
          <p:cNvPr id="6" name="Slide Number Placeholder 5">
            <a:extLst>
              <a:ext uri="{FF2B5EF4-FFF2-40B4-BE49-F238E27FC236}">
                <a16:creationId xmlns:a16="http://schemas.microsoft.com/office/drawing/2014/main" id="{DE104146-0B4C-144D-B067-7E2DF25910A9}"/>
              </a:ext>
            </a:extLst>
          </p:cNvPr>
          <p:cNvSpPr>
            <a:spLocks noGrp="1"/>
          </p:cNvSpPr>
          <p:nvPr>
            <p:ph type="sldNum" sz="quarter" idx="12"/>
          </p:nvPr>
        </p:nvSpPr>
        <p:spPr/>
        <p:txBody>
          <a:bodyPr/>
          <a:lstStyle/>
          <a:p>
            <a:fld id="{D8580C00-3EC7-8E4A-BDDE-39ACB3312068}" type="slidenum">
              <a:rPr lang="en-US" smtClean="0"/>
              <a:t>‹#›</a:t>
            </a:fld>
            <a:endParaRPr lang="en-US"/>
          </a:p>
        </p:txBody>
      </p:sp>
    </p:spTree>
    <p:extLst>
      <p:ext uri="{BB962C8B-B14F-4D97-AF65-F5344CB8AC3E}">
        <p14:creationId xmlns:p14="http://schemas.microsoft.com/office/powerpoint/2010/main" val="4150987501"/>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B11C34E9-C0E9-7D40-881D-18BE4B325C9D}"/>
              </a:ext>
            </a:extLst>
          </p:cNvPr>
          <p:cNvSpPr>
            <a:spLocks noGrp="1"/>
          </p:cNvSpPr>
          <p:nvPr>
            <p:ph type="title"/>
          </p:nvPr>
        </p:nvSpPr>
        <p:spPr>
          <a:xfrm>
            <a:off x="831850" y="1709738"/>
            <a:ext cx="10515600" cy="2852737"/>
          </a:xfrm>
        </p:spPr>
        <p:txBody>
          <a:bodyPr anchor="b"/>
          <a:lstStyle>
            <a:lvl1pPr>
              <a:defRPr sz="6000"/>
            </a:lvl1pPr>
          </a:lstStyle>
          <a:p>
            <a:r>
              <a:rPr lang="en-US"/>
              <a:t>Click to edit Master title style</a:t>
            </a:r>
          </a:p>
        </p:txBody>
      </p:sp>
      <p:sp>
        <p:nvSpPr>
          <p:cNvPr id="3" name="Text Placeholder 2">
            <a:extLst>
              <a:ext uri="{FF2B5EF4-FFF2-40B4-BE49-F238E27FC236}">
                <a16:creationId xmlns:a16="http://schemas.microsoft.com/office/drawing/2014/main" id="{12369020-604E-FC4F-8DB6-17CEF2FA66B7}"/>
              </a:ext>
            </a:extLst>
          </p:cNvPr>
          <p:cNvSpPr>
            <a:spLocks noGrp="1"/>
          </p:cNvSpPr>
          <p:nvPr>
            <p:ph type="body" idx="1"/>
          </p:nvPr>
        </p:nvSpPr>
        <p:spPr>
          <a:xfrm>
            <a:off x="831850" y="4589463"/>
            <a:ext cx="10515600" cy="1500187"/>
          </a:xfrm>
        </p:spPr>
        <p:txBody>
          <a:bodyPr/>
          <a:lstStyle>
            <a:lvl1pPr marL="0" indent="0">
              <a:buNone/>
              <a:defRPr sz="2400">
                <a:solidFill>
                  <a:schemeClr val="tx1">
                    <a:tint val="75000"/>
                  </a:schemeClr>
                </a:solidFill>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en-US"/>
              <a:t>Click to edit Master text styles</a:t>
            </a:r>
          </a:p>
        </p:txBody>
      </p:sp>
      <p:sp>
        <p:nvSpPr>
          <p:cNvPr id="4" name="Date Placeholder 3">
            <a:extLst>
              <a:ext uri="{FF2B5EF4-FFF2-40B4-BE49-F238E27FC236}">
                <a16:creationId xmlns:a16="http://schemas.microsoft.com/office/drawing/2014/main" id="{9A2A4627-2E7E-DC44-8EA0-CCAB84C3D1C7}"/>
              </a:ext>
            </a:extLst>
          </p:cNvPr>
          <p:cNvSpPr>
            <a:spLocks noGrp="1"/>
          </p:cNvSpPr>
          <p:nvPr>
            <p:ph type="dt" sz="half" idx="10"/>
          </p:nvPr>
        </p:nvSpPr>
        <p:spPr/>
        <p:txBody>
          <a:bodyPr/>
          <a:lstStyle/>
          <a:p>
            <a:fld id="{B89EA804-A15E-7640-8EE7-61DCA8732612}" type="datetimeFigureOut">
              <a:rPr lang="en-US" smtClean="0"/>
              <a:t>7/26/2021</a:t>
            </a:fld>
            <a:endParaRPr lang="en-US"/>
          </a:p>
        </p:txBody>
      </p:sp>
      <p:sp>
        <p:nvSpPr>
          <p:cNvPr id="5" name="Footer Placeholder 4">
            <a:extLst>
              <a:ext uri="{FF2B5EF4-FFF2-40B4-BE49-F238E27FC236}">
                <a16:creationId xmlns:a16="http://schemas.microsoft.com/office/drawing/2014/main" id="{96D4F798-1366-EB44-8265-65F4CAA76E38}"/>
              </a:ext>
            </a:extLst>
          </p:cNvPr>
          <p:cNvSpPr>
            <a:spLocks noGrp="1"/>
          </p:cNvSpPr>
          <p:nvPr>
            <p:ph type="ftr" sz="quarter" idx="11"/>
          </p:nvPr>
        </p:nvSpPr>
        <p:spPr/>
        <p:txBody>
          <a:bodyPr/>
          <a:lstStyle/>
          <a:p>
            <a:endParaRPr lang="en-US"/>
          </a:p>
        </p:txBody>
      </p:sp>
      <p:sp>
        <p:nvSpPr>
          <p:cNvPr id="6" name="Slide Number Placeholder 5">
            <a:extLst>
              <a:ext uri="{FF2B5EF4-FFF2-40B4-BE49-F238E27FC236}">
                <a16:creationId xmlns:a16="http://schemas.microsoft.com/office/drawing/2014/main" id="{3E490ECD-394C-DC45-8745-DB795ACA2810}"/>
              </a:ext>
            </a:extLst>
          </p:cNvPr>
          <p:cNvSpPr>
            <a:spLocks noGrp="1"/>
          </p:cNvSpPr>
          <p:nvPr>
            <p:ph type="sldNum" sz="quarter" idx="12"/>
          </p:nvPr>
        </p:nvSpPr>
        <p:spPr/>
        <p:txBody>
          <a:bodyPr/>
          <a:lstStyle/>
          <a:p>
            <a:fld id="{D8580C00-3EC7-8E4A-BDDE-39ACB3312068}" type="slidenum">
              <a:rPr lang="en-US" smtClean="0"/>
              <a:t>‹#›</a:t>
            </a:fld>
            <a:endParaRPr lang="en-US"/>
          </a:p>
        </p:txBody>
      </p:sp>
    </p:spTree>
    <p:extLst>
      <p:ext uri="{BB962C8B-B14F-4D97-AF65-F5344CB8AC3E}">
        <p14:creationId xmlns:p14="http://schemas.microsoft.com/office/powerpoint/2010/main" val="720803687"/>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9E98C58C-3280-1B41-9118-9F5998A6CB8D}"/>
              </a:ext>
            </a:extLst>
          </p:cNvPr>
          <p:cNvSpPr>
            <a:spLocks noGrp="1"/>
          </p:cNvSpPr>
          <p:nvPr>
            <p:ph type="title"/>
          </p:nvPr>
        </p:nvSpPr>
        <p:spPr/>
        <p:txBody>
          <a:bodyPr/>
          <a:lstStyle/>
          <a:p>
            <a:r>
              <a:rPr lang="en-US"/>
              <a:t>Click to edit Master title style</a:t>
            </a:r>
          </a:p>
        </p:txBody>
      </p:sp>
      <p:sp>
        <p:nvSpPr>
          <p:cNvPr id="3" name="Content Placeholder 2">
            <a:extLst>
              <a:ext uri="{FF2B5EF4-FFF2-40B4-BE49-F238E27FC236}">
                <a16:creationId xmlns:a16="http://schemas.microsoft.com/office/drawing/2014/main" id="{5E431450-B956-554D-B667-BE901F882B1D}"/>
              </a:ext>
            </a:extLst>
          </p:cNvPr>
          <p:cNvSpPr>
            <a:spLocks noGrp="1"/>
          </p:cNvSpPr>
          <p:nvPr>
            <p:ph sz="half" idx="1"/>
          </p:nvPr>
        </p:nvSpPr>
        <p:spPr>
          <a:xfrm>
            <a:off x="838200" y="1825625"/>
            <a:ext cx="5181600" cy="435133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Content Placeholder 3">
            <a:extLst>
              <a:ext uri="{FF2B5EF4-FFF2-40B4-BE49-F238E27FC236}">
                <a16:creationId xmlns:a16="http://schemas.microsoft.com/office/drawing/2014/main" id="{68EED949-82F3-8B4D-859E-EBD647491B40}"/>
              </a:ext>
            </a:extLst>
          </p:cNvPr>
          <p:cNvSpPr>
            <a:spLocks noGrp="1"/>
          </p:cNvSpPr>
          <p:nvPr>
            <p:ph sz="half" idx="2"/>
          </p:nvPr>
        </p:nvSpPr>
        <p:spPr>
          <a:xfrm>
            <a:off x="6172200" y="1825625"/>
            <a:ext cx="5181600" cy="435133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Date Placeholder 4">
            <a:extLst>
              <a:ext uri="{FF2B5EF4-FFF2-40B4-BE49-F238E27FC236}">
                <a16:creationId xmlns:a16="http://schemas.microsoft.com/office/drawing/2014/main" id="{E7C84559-FB6C-9446-B9C0-BF678979A8BE}"/>
              </a:ext>
            </a:extLst>
          </p:cNvPr>
          <p:cNvSpPr>
            <a:spLocks noGrp="1"/>
          </p:cNvSpPr>
          <p:nvPr>
            <p:ph type="dt" sz="half" idx="10"/>
          </p:nvPr>
        </p:nvSpPr>
        <p:spPr/>
        <p:txBody>
          <a:bodyPr/>
          <a:lstStyle/>
          <a:p>
            <a:fld id="{B89EA804-A15E-7640-8EE7-61DCA8732612}" type="datetimeFigureOut">
              <a:rPr lang="en-US" smtClean="0"/>
              <a:t>7/26/2021</a:t>
            </a:fld>
            <a:endParaRPr lang="en-US"/>
          </a:p>
        </p:txBody>
      </p:sp>
      <p:sp>
        <p:nvSpPr>
          <p:cNvPr id="6" name="Footer Placeholder 5">
            <a:extLst>
              <a:ext uri="{FF2B5EF4-FFF2-40B4-BE49-F238E27FC236}">
                <a16:creationId xmlns:a16="http://schemas.microsoft.com/office/drawing/2014/main" id="{A8C802DF-470D-7948-B0B2-2C73112EF608}"/>
              </a:ext>
            </a:extLst>
          </p:cNvPr>
          <p:cNvSpPr>
            <a:spLocks noGrp="1"/>
          </p:cNvSpPr>
          <p:nvPr>
            <p:ph type="ftr" sz="quarter" idx="11"/>
          </p:nvPr>
        </p:nvSpPr>
        <p:spPr/>
        <p:txBody>
          <a:bodyPr/>
          <a:lstStyle/>
          <a:p>
            <a:endParaRPr lang="en-US"/>
          </a:p>
        </p:txBody>
      </p:sp>
      <p:sp>
        <p:nvSpPr>
          <p:cNvPr id="7" name="Slide Number Placeholder 6">
            <a:extLst>
              <a:ext uri="{FF2B5EF4-FFF2-40B4-BE49-F238E27FC236}">
                <a16:creationId xmlns:a16="http://schemas.microsoft.com/office/drawing/2014/main" id="{99452419-D04F-574E-8DCD-F7749A6376CB}"/>
              </a:ext>
            </a:extLst>
          </p:cNvPr>
          <p:cNvSpPr>
            <a:spLocks noGrp="1"/>
          </p:cNvSpPr>
          <p:nvPr>
            <p:ph type="sldNum" sz="quarter" idx="12"/>
          </p:nvPr>
        </p:nvSpPr>
        <p:spPr/>
        <p:txBody>
          <a:bodyPr/>
          <a:lstStyle/>
          <a:p>
            <a:fld id="{D8580C00-3EC7-8E4A-BDDE-39ACB3312068}" type="slidenum">
              <a:rPr lang="en-US" smtClean="0"/>
              <a:t>‹#›</a:t>
            </a:fld>
            <a:endParaRPr lang="en-US"/>
          </a:p>
        </p:txBody>
      </p:sp>
    </p:spTree>
    <p:extLst>
      <p:ext uri="{BB962C8B-B14F-4D97-AF65-F5344CB8AC3E}">
        <p14:creationId xmlns:p14="http://schemas.microsoft.com/office/powerpoint/2010/main" val="351381540"/>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8ACB2CC9-88FA-FD40-A96D-FC979975DAD2}"/>
              </a:ext>
            </a:extLst>
          </p:cNvPr>
          <p:cNvSpPr>
            <a:spLocks noGrp="1"/>
          </p:cNvSpPr>
          <p:nvPr>
            <p:ph type="title"/>
          </p:nvPr>
        </p:nvSpPr>
        <p:spPr>
          <a:xfrm>
            <a:off x="839788" y="365125"/>
            <a:ext cx="10515600" cy="1325563"/>
          </a:xfrm>
        </p:spPr>
        <p:txBody>
          <a:bodyPr/>
          <a:lstStyle/>
          <a:p>
            <a:r>
              <a:rPr lang="en-US"/>
              <a:t>Click to edit Master title style</a:t>
            </a:r>
          </a:p>
        </p:txBody>
      </p:sp>
      <p:sp>
        <p:nvSpPr>
          <p:cNvPr id="3" name="Text Placeholder 2">
            <a:extLst>
              <a:ext uri="{FF2B5EF4-FFF2-40B4-BE49-F238E27FC236}">
                <a16:creationId xmlns:a16="http://schemas.microsoft.com/office/drawing/2014/main" id="{2FFA5F42-7B03-824E-B2FD-E0B08F20EF0C}"/>
              </a:ext>
            </a:extLst>
          </p:cNvPr>
          <p:cNvSpPr>
            <a:spLocks noGrp="1"/>
          </p:cNvSpPr>
          <p:nvPr>
            <p:ph type="body" idx="1"/>
          </p:nvPr>
        </p:nvSpPr>
        <p:spPr>
          <a:xfrm>
            <a:off x="839788" y="1681163"/>
            <a:ext cx="5157787"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a:extLst>
              <a:ext uri="{FF2B5EF4-FFF2-40B4-BE49-F238E27FC236}">
                <a16:creationId xmlns:a16="http://schemas.microsoft.com/office/drawing/2014/main" id="{5ECF8072-2798-A643-B7FE-1AA41643C52F}"/>
              </a:ext>
            </a:extLst>
          </p:cNvPr>
          <p:cNvSpPr>
            <a:spLocks noGrp="1"/>
          </p:cNvSpPr>
          <p:nvPr>
            <p:ph sz="half" idx="2"/>
          </p:nvPr>
        </p:nvSpPr>
        <p:spPr>
          <a:xfrm>
            <a:off x="839788" y="2505075"/>
            <a:ext cx="5157787" cy="368458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Text Placeholder 4">
            <a:extLst>
              <a:ext uri="{FF2B5EF4-FFF2-40B4-BE49-F238E27FC236}">
                <a16:creationId xmlns:a16="http://schemas.microsoft.com/office/drawing/2014/main" id="{497C158D-E797-BE4C-9773-A1CCBF7B650E}"/>
              </a:ext>
            </a:extLst>
          </p:cNvPr>
          <p:cNvSpPr>
            <a:spLocks noGrp="1"/>
          </p:cNvSpPr>
          <p:nvPr>
            <p:ph type="body" sz="quarter" idx="3"/>
          </p:nvPr>
        </p:nvSpPr>
        <p:spPr>
          <a:xfrm>
            <a:off x="6172200" y="1681163"/>
            <a:ext cx="5183188"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a:extLst>
              <a:ext uri="{FF2B5EF4-FFF2-40B4-BE49-F238E27FC236}">
                <a16:creationId xmlns:a16="http://schemas.microsoft.com/office/drawing/2014/main" id="{310B228F-61DA-E242-B0EB-95660B8A377D}"/>
              </a:ext>
            </a:extLst>
          </p:cNvPr>
          <p:cNvSpPr>
            <a:spLocks noGrp="1"/>
          </p:cNvSpPr>
          <p:nvPr>
            <p:ph sz="quarter" idx="4"/>
          </p:nvPr>
        </p:nvSpPr>
        <p:spPr>
          <a:xfrm>
            <a:off x="6172200" y="2505075"/>
            <a:ext cx="5183188" cy="368458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7" name="Date Placeholder 6">
            <a:extLst>
              <a:ext uri="{FF2B5EF4-FFF2-40B4-BE49-F238E27FC236}">
                <a16:creationId xmlns:a16="http://schemas.microsoft.com/office/drawing/2014/main" id="{82E017D9-D9F0-C34D-9A39-7A83AFCAA1C6}"/>
              </a:ext>
            </a:extLst>
          </p:cNvPr>
          <p:cNvSpPr>
            <a:spLocks noGrp="1"/>
          </p:cNvSpPr>
          <p:nvPr>
            <p:ph type="dt" sz="half" idx="10"/>
          </p:nvPr>
        </p:nvSpPr>
        <p:spPr/>
        <p:txBody>
          <a:bodyPr/>
          <a:lstStyle/>
          <a:p>
            <a:fld id="{B89EA804-A15E-7640-8EE7-61DCA8732612}" type="datetimeFigureOut">
              <a:rPr lang="en-US" smtClean="0"/>
              <a:t>7/26/2021</a:t>
            </a:fld>
            <a:endParaRPr lang="en-US"/>
          </a:p>
        </p:txBody>
      </p:sp>
      <p:sp>
        <p:nvSpPr>
          <p:cNvPr id="8" name="Footer Placeholder 7">
            <a:extLst>
              <a:ext uri="{FF2B5EF4-FFF2-40B4-BE49-F238E27FC236}">
                <a16:creationId xmlns:a16="http://schemas.microsoft.com/office/drawing/2014/main" id="{B077FA6E-A918-A24D-87EB-D10F3E0759A7}"/>
              </a:ext>
            </a:extLst>
          </p:cNvPr>
          <p:cNvSpPr>
            <a:spLocks noGrp="1"/>
          </p:cNvSpPr>
          <p:nvPr>
            <p:ph type="ftr" sz="quarter" idx="11"/>
          </p:nvPr>
        </p:nvSpPr>
        <p:spPr/>
        <p:txBody>
          <a:bodyPr/>
          <a:lstStyle/>
          <a:p>
            <a:endParaRPr lang="en-US"/>
          </a:p>
        </p:txBody>
      </p:sp>
      <p:sp>
        <p:nvSpPr>
          <p:cNvPr id="9" name="Slide Number Placeholder 8">
            <a:extLst>
              <a:ext uri="{FF2B5EF4-FFF2-40B4-BE49-F238E27FC236}">
                <a16:creationId xmlns:a16="http://schemas.microsoft.com/office/drawing/2014/main" id="{860F1A0F-BEC7-D74B-AB75-15D5AF011984}"/>
              </a:ext>
            </a:extLst>
          </p:cNvPr>
          <p:cNvSpPr>
            <a:spLocks noGrp="1"/>
          </p:cNvSpPr>
          <p:nvPr>
            <p:ph type="sldNum" sz="quarter" idx="12"/>
          </p:nvPr>
        </p:nvSpPr>
        <p:spPr/>
        <p:txBody>
          <a:bodyPr/>
          <a:lstStyle/>
          <a:p>
            <a:fld id="{D8580C00-3EC7-8E4A-BDDE-39ACB3312068}" type="slidenum">
              <a:rPr lang="en-US" smtClean="0"/>
              <a:t>‹#›</a:t>
            </a:fld>
            <a:endParaRPr lang="en-US"/>
          </a:p>
        </p:txBody>
      </p:sp>
    </p:spTree>
    <p:extLst>
      <p:ext uri="{BB962C8B-B14F-4D97-AF65-F5344CB8AC3E}">
        <p14:creationId xmlns:p14="http://schemas.microsoft.com/office/powerpoint/2010/main" val="2942261783"/>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3FDA32E1-A0B3-A647-AE98-788867D7F55A}"/>
              </a:ext>
            </a:extLst>
          </p:cNvPr>
          <p:cNvSpPr>
            <a:spLocks noGrp="1"/>
          </p:cNvSpPr>
          <p:nvPr>
            <p:ph type="title"/>
          </p:nvPr>
        </p:nvSpPr>
        <p:spPr/>
        <p:txBody>
          <a:bodyPr/>
          <a:lstStyle/>
          <a:p>
            <a:r>
              <a:rPr lang="en-US"/>
              <a:t>Click to edit Master title style</a:t>
            </a:r>
          </a:p>
        </p:txBody>
      </p:sp>
      <p:sp>
        <p:nvSpPr>
          <p:cNvPr id="3" name="Date Placeholder 2">
            <a:extLst>
              <a:ext uri="{FF2B5EF4-FFF2-40B4-BE49-F238E27FC236}">
                <a16:creationId xmlns:a16="http://schemas.microsoft.com/office/drawing/2014/main" id="{1B72DA23-E393-ED4A-92E9-6E2E314A0CE7}"/>
              </a:ext>
            </a:extLst>
          </p:cNvPr>
          <p:cNvSpPr>
            <a:spLocks noGrp="1"/>
          </p:cNvSpPr>
          <p:nvPr>
            <p:ph type="dt" sz="half" idx="10"/>
          </p:nvPr>
        </p:nvSpPr>
        <p:spPr/>
        <p:txBody>
          <a:bodyPr/>
          <a:lstStyle/>
          <a:p>
            <a:fld id="{B89EA804-A15E-7640-8EE7-61DCA8732612}" type="datetimeFigureOut">
              <a:rPr lang="en-US" smtClean="0"/>
              <a:t>7/26/2021</a:t>
            </a:fld>
            <a:endParaRPr lang="en-US"/>
          </a:p>
        </p:txBody>
      </p:sp>
      <p:sp>
        <p:nvSpPr>
          <p:cNvPr id="4" name="Footer Placeholder 3">
            <a:extLst>
              <a:ext uri="{FF2B5EF4-FFF2-40B4-BE49-F238E27FC236}">
                <a16:creationId xmlns:a16="http://schemas.microsoft.com/office/drawing/2014/main" id="{BF00A4B5-E87B-6941-9141-9045405DBB14}"/>
              </a:ext>
            </a:extLst>
          </p:cNvPr>
          <p:cNvSpPr>
            <a:spLocks noGrp="1"/>
          </p:cNvSpPr>
          <p:nvPr>
            <p:ph type="ftr" sz="quarter" idx="11"/>
          </p:nvPr>
        </p:nvSpPr>
        <p:spPr/>
        <p:txBody>
          <a:bodyPr/>
          <a:lstStyle/>
          <a:p>
            <a:endParaRPr lang="en-US"/>
          </a:p>
        </p:txBody>
      </p:sp>
      <p:sp>
        <p:nvSpPr>
          <p:cNvPr id="5" name="Slide Number Placeholder 4">
            <a:extLst>
              <a:ext uri="{FF2B5EF4-FFF2-40B4-BE49-F238E27FC236}">
                <a16:creationId xmlns:a16="http://schemas.microsoft.com/office/drawing/2014/main" id="{8B863B27-329E-7D48-A2B0-B50A8295539A}"/>
              </a:ext>
            </a:extLst>
          </p:cNvPr>
          <p:cNvSpPr>
            <a:spLocks noGrp="1"/>
          </p:cNvSpPr>
          <p:nvPr>
            <p:ph type="sldNum" sz="quarter" idx="12"/>
          </p:nvPr>
        </p:nvSpPr>
        <p:spPr/>
        <p:txBody>
          <a:bodyPr/>
          <a:lstStyle/>
          <a:p>
            <a:fld id="{D8580C00-3EC7-8E4A-BDDE-39ACB3312068}" type="slidenum">
              <a:rPr lang="en-US" smtClean="0"/>
              <a:t>‹#›</a:t>
            </a:fld>
            <a:endParaRPr lang="en-US"/>
          </a:p>
        </p:txBody>
      </p:sp>
    </p:spTree>
    <p:extLst>
      <p:ext uri="{BB962C8B-B14F-4D97-AF65-F5344CB8AC3E}">
        <p14:creationId xmlns:p14="http://schemas.microsoft.com/office/powerpoint/2010/main" val="4128210624"/>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a:extLst>
              <a:ext uri="{FF2B5EF4-FFF2-40B4-BE49-F238E27FC236}">
                <a16:creationId xmlns:a16="http://schemas.microsoft.com/office/drawing/2014/main" id="{343343B0-1FC7-EF45-B610-B1CF0D451C85}"/>
              </a:ext>
            </a:extLst>
          </p:cNvPr>
          <p:cNvSpPr>
            <a:spLocks noGrp="1"/>
          </p:cNvSpPr>
          <p:nvPr>
            <p:ph type="dt" sz="half" idx="10"/>
          </p:nvPr>
        </p:nvSpPr>
        <p:spPr/>
        <p:txBody>
          <a:bodyPr/>
          <a:lstStyle/>
          <a:p>
            <a:fld id="{B89EA804-A15E-7640-8EE7-61DCA8732612}" type="datetimeFigureOut">
              <a:rPr lang="en-US" smtClean="0"/>
              <a:t>7/26/2021</a:t>
            </a:fld>
            <a:endParaRPr lang="en-US"/>
          </a:p>
        </p:txBody>
      </p:sp>
      <p:sp>
        <p:nvSpPr>
          <p:cNvPr id="3" name="Footer Placeholder 2">
            <a:extLst>
              <a:ext uri="{FF2B5EF4-FFF2-40B4-BE49-F238E27FC236}">
                <a16:creationId xmlns:a16="http://schemas.microsoft.com/office/drawing/2014/main" id="{2B4E9C41-A2A6-E147-AEDB-2E7D56F83D4F}"/>
              </a:ext>
            </a:extLst>
          </p:cNvPr>
          <p:cNvSpPr>
            <a:spLocks noGrp="1"/>
          </p:cNvSpPr>
          <p:nvPr>
            <p:ph type="ftr" sz="quarter" idx="11"/>
          </p:nvPr>
        </p:nvSpPr>
        <p:spPr/>
        <p:txBody>
          <a:bodyPr/>
          <a:lstStyle/>
          <a:p>
            <a:endParaRPr lang="en-US"/>
          </a:p>
        </p:txBody>
      </p:sp>
      <p:sp>
        <p:nvSpPr>
          <p:cNvPr id="4" name="Slide Number Placeholder 3">
            <a:extLst>
              <a:ext uri="{FF2B5EF4-FFF2-40B4-BE49-F238E27FC236}">
                <a16:creationId xmlns:a16="http://schemas.microsoft.com/office/drawing/2014/main" id="{662AB60C-FD97-1749-960C-E4BB904145B9}"/>
              </a:ext>
            </a:extLst>
          </p:cNvPr>
          <p:cNvSpPr>
            <a:spLocks noGrp="1"/>
          </p:cNvSpPr>
          <p:nvPr>
            <p:ph type="sldNum" sz="quarter" idx="12"/>
          </p:nvPr>
        </p:nvSpPr>
        <p:spPr/>
        <p:txBody>
          <a:bodyPr/>
          <a:lstStyle/>
          <a:p>
            <a:fld id="{D8580C00-3EC7-8E4A-BDDE-39ACB3312068}" type="slidenum">
              <a:rPr lang="en-US" smtClean="0"/>
              <a:t>‹#›</a:t>
            </a:fld>
            <a:endParaRPr lang="en-US"/>
          </a:p>
        </p:txBody>
      </p:sp>
    </p:spTree>
    <p:extLst>
      <p:ext uri="{BB962C8B-B14F-4D97-AF65-F5344CB8AC3E}">
        <p14:creationId xmlns:p14="http://schemas.microsoft.com/office/powerpoint/2010/main" val="1119766765"/>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281FB38-99C0-9C4B-BAB9-9826E8541A64}"/>
              </a:ext>
            </a:extLst>
          </p:cNvPr>
          <p:cNvSpPr>
            <a:spLocks noGrp="1"/>
          </p:cNvSpPr>
          <p:nvPr>
            <p:ph type="title"/>
          </p:nvPr>
        </p:nvSpPr>
        <p:spPr>
          <a:xfrm>
            <a:off x="839788" y="457200"/>
            <a:ext cx="3932237" cy="1600200"/>
          </a:xfrm>
        </p:spPr>
        <p:txBody>
          <a:bodyPr anchor="b"/>
          <a:lstStyle>
            <a:lvl1pPr>
              <a:defRPr sz="3200"/>
            </a:lvl1pPr>
          </a:lstStyle>
          <a:p>
            <a:r>
              <a:rPr lang="en-US"/>
              <a:t>Click to edit Master title style</a:t>
            </a:r>
          </a:p>
        </p:txBody>
      </p:sp>
      <p:sp>
        <p:nvSpPr>
          <p:cNvPr id="3" name="Content Placeholder 2">
            <a:extLst>
              <a:ext uri="{FF2B5EF4-FFF2-40B4-BE49-F238E27FC236}">
                <a16:creationId xmlns:a16="http://schemas.microsoft.com/office/drawing/2014/main" id="{609C407F-B119-8647-91B2-017FA0E576F4}"/>
              </a:ext>
            </a:extLst>
          </p:cNvPr>
          <p:cNvSpPr>
            <a:spLocks noGrp="1"/>
          </p:cNvSpPr>
          <p:nvPr>
            <p:ph idx="1"/>
          </p:nvPr>
        </p:nvSpPr>
        <p:spPr>
          <a:xfrm>
            <a:off x="5183188" y="987425"/>
            <a:ext cx="6172200" cy="4873625"/>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Text Placeholder 3">
            <a:extLst>
              <a:ext uri="{FF2B5EF4-FFF2-40B4-BE49-F238E27FC236}">
                <a16:creationId xmlns:a16="http://schemas.microsoft.com/office/drawing/2014/main" id="{169C6CFB-A74F-C247-AE4D-D5F1B931D575}"/>
              </a:ext>
            </a:extLst>
          </p:cNvPr>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
        <p:nvSpPr>
          <p:cNvPr id="5" name="Date Placeholder 4">
            <a:extLst>
              <a:ext uri="{FF2B5EF4-FFF2-40B4-BE49-F238E27FC236}">
                <a16:creationId xmlns:a16="http://schemas.microsoft.com/office/drawing/2014/main" id="{86948A84-1DE2-EE40-A948-6186B020A0E9}"/>
              </a:ext>
            </a:extLst>
          </p:cNvPr>
          <p:cNvSpPr>
            <a:spLocks noGrp="1"/>
          </p:cNvSpPr>
          <p:nvPr>
            <p:ph type="dt" sz="half" idx="10"/>
          </p:nvPr>
        </p:nvSpPr>
        <p:spPr/>
        <p:txBody>
          <a:bodyPr/>
          <a:lstStyle/>
          <a:p>
            <a:fld id="{B89EA804-A15E-7640-8EE7-61DCA8732612}" type="datetimeFigureOut">
              <a:rPr lang="en-US" smtClean="0"/>
              <a:t>7/26/2021</a:t>
            </a:fld>
            <a:endParaRPr lang="en-US"/>
          </a:p>
        </p:txBody>
      </p:sp>
      <p:sp>
        <p:nvSpPr>
          <p:cNvPr id="6" name="Footer Placeholder 5">
            <a:extLst>
              <a:ext uri="{FF2B5EF4-FFF2-40B4-BE49-F238E27FC236}">
                <a16:creationId xmlns:a16="http://schemas.microsoft.com/office/drawing/2014/main" id="{8D788049-BE8D-A346-8BE8-1EF3D937AE62}"/>
              </a:ext>
            </a:extLst>
          </p:cNvPr>
          <p:cNvSpPr>
            <a:spLocks noGrp="1"/>
          </p:cNvSpPr>
          <p:nvPr>
            <p:ph type="ftr" sz="quarter" idx="11"/>
          </p:nvPr>
        </p:nvSpPr>
        <p:spPr/>
        <p:txBody>
          <a:bodyPr/>
          <a:lstStyle/>
          <a:p>
            <a:endParaRPr lang="en-US"/>
          </a:p>
        </p:txBody>
      </p:sp>
      <p:sp>
        <p:nvSpPr>
          <p:cNvPr id="7" name="Slide Number Placeholder 6">
            <a:extLst>
              <a:ext uri="{FF2B5EF4-FFF2-40B4-BE49-F238E27FC236}">
                <a16:creationId xmlns:a16="http://schemas.microsoft.com/office/drawing/2014/main" id="{A913600C-5779-7647-A33F-BA5911115B2C}"/>
              </a:ext>
            </a:extLst>
          </p:cNvPr>
          <p:cNvSpPr>
            <a:spLocks noGrp="1"/>
          </p:cNvSpPr>
          <p:nvPr>
            <p:ph type="sldNum" sz="quarter" idx="12"/>
          </p:nvPr>
        </p:nvSpPr>
        <p:spPr/>
        <p:txBody>
          <a:bodyPr/>
          <a:lstStyle/>
          <a:p>
            <a:fld id="{D8580C00-3EC7-8E4A-BDDE-39ACB3312068}" type="slidenum">
              <a:rPr lang="en-US" smtClean="0"/>
              <a:t>‹#›</a:t>
            </a:fld>
            <a:endParaRPr lang="en-US"/>
          </a:p>
        </p:txBody>
      </p:sp>
    </p:spTree>
    <p:extLst>
      <p:ext uri="{BB962C8B-B14F-4D97-AF65-F5344CB8AC3E}">
        <p14:creationId xmlns:p14="http://schemas.microsoft.com/office/powerpoint/2010/main" val="1890202842"/>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8B0E38D5-A55A-C847-9D3D-0C202B4B59DF}"/>
              </a:ext>
            </a:extLst>
          </p:cNvPr>
          <p:cNvSpPr>
            <a:spLocks noGrp="1"/>
          </p:cNvSpPr>
          <p:nvPr>
            <p:ph type="title"/>
          </p:nvPr>
        </p:nvSpPr>
        <p:spPr>
          <a:xfrm>
            <a:off x="839788" y="457200"/>
            <a:ext cx="3932237" cy="1600200"/>
          </a:xfrm>
        </p:spPr>
        <p:txBody>
          <a:bodyPr anchor="b"/>
          <a:lstStyle>
            <a:lvl1pPr>
              <a:defRPr sz="3200"/>
            </a:lvl1pPr>
          </a:lstStyle>
          <a:p>
            <a:r>
              <a:rPr lang="en-US"/>
              <a:t>Click to edit Master title style</a:t>
            </a:r>
          </a:p>
        </p:txBody>
      </p:sp>
      <p:sp>
        <p:nvSpPr>
          <p:cNvPr id="3" name="Picture Placeholder 2">
            <a:extLst>
              <a:ext uri="{FF2B5EF4-FFF2-40B4-BE49-F238E27FC236}">
                <a16:creationId xmlns:a16="http://schemas.microsoft.com/office/drawing/2014/main" id="{A415D191-DD04-5043-A11D-98000841F515}"/>
              </a:ext>
            </a:extLst>
          </p:cNvPr>
          <p:cNvSpPr>
            <a:spLocks noGrp="1"/>
          </p:cNvSpPr>
          <p:nvPr>
            <p:ph type="pic" idx="1"/>
          </p:nvPr>
        </p:nvSpPr>
        <p:spPr>
          <a:xfrm>
            <a:off x="5183188" y="987425"/>
            <a:ext cx="6172200" cy="4873625"/>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US"/>
          </a:p>
        </p:txBody>
      </p:sp>
      <p:sp>
        <p:nvSpPr>
          <p:cNvPr id="4" name="Text Placeholder 3">
            <a:extLst>
              <a:ext uri="{FF2B5EF4-FFF2-40B4-BE49-F238E27FC236}">
                <a16:creationId xmlns:a16="http://schemas.microsoft.com/office/drawing/2014/main" id="{9F52CDA6-2820-DE46-9600-A03E775E5560}"/>
              </a:ext>
            </a:extLst>
          </p:cNvPr>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
        <p:nvSpPr>
          <p:cNvPr id="5" name="Date Placeholder 4">
            <a:extLst>
              <a:ext uri="{FF2B5EF4-FFF2-40B4-BE49-F238E27FC236}">
                <a16:creationId xmlns:a16="http://schemas.microsoft.com/office/drawing/2014/main" id="{2C90EA1D-A4EC-0044-996B-9ED1B65399BC}"/>
              </a:ext>
            </a:extLst>
          </p:cNvPr>
          <p:cNvSpPr>
            <a:spLocks noGrp="1"/>
          </p:cNvSpPr>
          <p:nvPr>
            <p:ph type="dt" sz="half" idx="10"/>
          </p:nvPr>
        </p:nvSpPr>
        <p:spPr/>
        <p:txBody>
          <a:bodyPr/>
          <a:lstStyle/>
          <a:p>
            <a:fld id="{B89EA804-A15E-7640-8EE7-61DCA8732612}" type="datetimeFigureOut">
              <a:rPr lang="en-US" smtClean="0"/>
              <a:t>7/26/2021</a:t>
            </a:fld>
            <a:endParaRPr lang="en-US"/>
          </a:p>
        </p:txBody>
      </p:sp>
      <p:sp>
        <p:nvSpPr>
          <p:cNvPr id="6" name="Footer Placeholder 5">
            <a:extLst>
              <a:ext uri="{FF2B5EF4-FFF2-40B4-BE49-F238E27FC236}">
                <a16:creationId xmlns:a16="http://schemas.microsoft.com/office/drawing/2014/main" id="{91567786-B320-864C-83A3-BCBABAC1F998}"/>
              </a:ext>
            </a:extLst>
          </p:cNvPr>
          <p:cNvSpPr>
            <a:spLocks noGrp="1"/>
          </p:cNvSpPr>
          <p:nvPr>
            <p:ph type="ftr" sz="quarter" idx="11"/>
          </p:nvPr>
        </p:nvSpPr>
        <p:spPr/>
        <p:txBody>
          <a:bodyPr/>
          <a:lstStyle/>
          <a:p>
            <a:endParaRPr lang="en-US"/>
          </a:p>
        </p:txBody>
      </p:sp>
      <p:sp>
        <p:nvSpPr>
          <p:cNvPr id="7" name="Slide Number Placeholder 6">
            <a:extLst>
              <a:ext uri="{FF2B5EF4-FFF2-40B4-BE49-F238E27FC236}">
                <a16:creationId xmlns:a16="http://schemas.microsoft.com/office/drawing/2014/main" id="{C456502D-5C5D-3D40-8264-CF2AE6BA7716}"/>
              </a:ext>
            </a:extLst>
          </p:cNvPr>
          <p:cNvSpPr>
            <a:spLocks noGrp="1"/>
          </p:cNvSpPr>
          <p:nvPr>
            <p:ph type="sldNum" sz="quarter" idx="12"/>
          </p:nvPr>
        </p:nvSpPr>
        <p:spPr/>
        <p:txBody>
          <a:bodyPr/>
          <a:lstStyle/>
          <a:p>
            <a:fld id="{D8580C00-3EC7-8E4A-BDDE-39ACB3312068}" type="slidenum">
              <a:rPr lang="en-US" smtClean="0"/>
              <a:t>‹#›</a:t>
            </a:fld>
            <a:endParaRPr lang="en-US"/>
          </a:p>
        </p:txBody>
      </p:sp>
    </p:spTree>
    <p:extLst>
      <p:ext uri="{BB962C8B-B14F-4D97-AF65-F5344CB8AC3E}">
        <p14:creationId xmlns:p14="http://schemas.microsoft.com/office/powerpoint/2010/main" val="3860093304"/>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7E952007-4598-C24D-B697-7BCB65027599}"/>
              </a:ext>
            </a:extLst>
          </p:cNvPr>
          <p:cNvSpPr>
            <a:spLocks noGrp="1"/>
          </p:cNvSpPr>
          <p:nvPr>
            <p:ph type="title"/>
          </p:nvPr>
        </p:nvSpPr>
        <p:spPr/>
        <p:txBody>
          <a:bodyPr/>
          <a:lstStyle/>
          <a:p>
            <a:r>
              <a:rPr lang="en-US"/>
              <a:t>Click to edit Master title style</a:t>
            </a:r>
          </a:p>
        </p:txBody>
      </p:sp>
      <p:sp>
        <p:nvSpPr>
          <p:cNvPr id="3" name="Vertical Text Placeholder 2">
            <a:extLst>
              <a:ext uri="{FF2B5EF4-FFF2-40B4-BE49-F238E27FC236}">
                <a16:creationId xmlns:a16="http://schemas.microsoft.com/office/drawing/2014/main" id="{46C0EE3E-7719-FF47-8BA0-57A378BA1885}"/>
              </a:ext>
            </a:extLst>
          </p:cNvPr>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a:extLst>
              <a:ext uri="{FF2B5EF4-FFF2-40B4-BE49-F238E27FC236}">
                <a16:creationId xmlns:a16="http://schemas.microsoft.com/office/drawing/2014/main" id="{DC2BF911-1000-0D4C-8CB1-1C99BE71E69E}"/>
              </a:ext>
            </a:extLst>
          </p:cNvPr>
          <p:cNvSpPr>
            <a:spLocks noGrp="1"/>
          </p:cNvSpPr>
          <p:nvPr>
            <p:ph type="dt" sz="half" idx="10"/>
          </p:nvPr>
        </p:nvSpPr>
        <p:spPr/>
        <p:txBody>
          <a:bodyPr/>
          <a:lstStyle/>
          <a:p>
            <a:fld id="{B89EA804-A15E-7640-8EE7-61DCA8732612}" type="datetimeFigureOut">
              <a:rPr lang="en-US" smtClean="0"/>
              <a:t>7/26/2021</a:t>
            </a:fld>
            <a:endParaRPr lang="en-US"/>
          </a:p>
        </p:txBody>
      </p:sp>
      <p:sp>
        <p:nvSpPr>
          <p:cNvPr id="5" name="Footer Placeholder 4">
            <a:extLst>
              <a:ext uri="{FF2B5EF4-FFF2-40B4-BE49-F238E27FC236}">
                <a16:creationId xmlns:a16="http://schemas.microsoft.com/office/drawing/2014/main" id="{D902605D-B6C5-C94B-A885-95E8F5513F94}"/>
              </a:ext>
            </a:extLst>
          </p:cNvPr>
          <p:cNvSpPr>
            <a:spLocks noGrp="1"/>
          </p:cNvSpPr>
          <p:nvPr>
            <p:ph type="ftr" sz="quarter" idx="11"/>
          </p:nvPr>
        </p:nvSpPr>
        <p:spPr/>
        <p:txBody>
          <a:bodyPr/>
          <a:lstStyle/>
          <a:p>
            <a:endParaRPr lang="en-US"/>
          </a:p>
        </p:txBody>
      </p:sp>
      <p:sp>
        <p:nvSpPr>
          <p:cNvPr id="6" name="Slide Number Placeholder 5">
            <a:extLst>
              <a:ext uri="{FF2B5EF4-FFF2-40B4-BE49-F238E27FC236}">
                <a16:creationId xmlns:a16="http://schemas.microsoft.com/office/drawing/2014/main" id="{98D0529F-7D60-4243-AC93-BEAC8084B71A}"/>
              </a:ext>
            </a:extLst>
          </p:cNvPr>
          <p:cNvSpPr>
            <a:spLocks noGrp="1"/>
          </p:cNvSpPr>
          <p:nvPr>
            <p:ph type="sldNum" sz="quarter" idx="12"/>
          </p:nvPr>
        </p:nvSpPr>
        <p:spPr/>
        <p:txBody>
          <a:bodyPr/>
          <a:lstStyle/>
          <a:p>
            <a:fld id="{D8580C00-3EC7-8E4A-BDDE-39ACB3312068}" type="slidenum">
              <a:rPr lang="en-US" smtClean="0"/>
              <a:t>‹#›</a:t>
            </a:fld>
            <a:endParaRPr lang="en-US"/>
          </a:p>
        </p:txBody>
      </p:sp>
    </p:spTree>
    <p:extLst>
      <p:ext uri="{BB962C8B-B14F-4D97-AF65-F5344CB8AC3E}">
        <p14:creationId xmlns:p14="http://schemas.microsoft.com/office/powerpoint/2010/main" val="3291887362"/>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a:extLst>
              <a:ext uri="{FF2B5EF4-FFF2-40B4-BE49-F238E27FC236}">
                <a16:creationId xmlns:a16="http://schemas.microsoft.com/office/drawing/2014/main" id="{61E89609-C26B-3940-B74A-5489B42D5E50}"/>
              </a:ext>
            </a:extLst>
          </p:cNvPr>
          <p:cNvSpPr>
            <a:spLocks noGrp="1"/>
          </p:cNvSpPr>
          <p:nvPr>
            <p:ph type="title" orient="vert"/>
          </p:nvPr>
        </p:nvSpPr>
        <p:spPr>
          <a:xfrm>
            <a:off x="8724900" y="365125"/>
            <a:ext cx="2628900" cy="5811838"/>
          </a:xfrm>
        </p:spPr>
        <p:txBody>
          <a:bodyPr vert="eaVert"/>
          <a:lstStyle/>
          <a:p>
            <a:r>
              <a:rPr lang="en-US"/>
              <a:t>Click to edit Master title style</a:t>
            </a:r>
          </a:p>
        </p:txBody>
      </p:sp>
      <p:sp>
        <p:nvSpPr>
          <p:cNvPr id="3" name="Vertical Text Placeholder 2">
            <a:extLst>
              <a:ext uri="{FF2B5EF4-FFF2-40B4-BE49-F238E27FC236}">
                <a16:creationId xmlns:a16="http://schemas.microsoft.com/office/drawing/2014/main" id="{CA41DC34-3478-A14B-B057-5E46389BA572}"/>
              </a:ext>
            </a:extLst>
          </p:cNvPr>
          <p:cNvSpPr>
            <a:spLocks noGrp="1"/>
          </p:cNvSpPr>
          <p:nvPr>
            <p:ph type="body" orient="vert" idx="1"/>
          </p:nvPr>
        </p:nvSpPr>
        <p:spPr>
          <a:xfrm>
            <a:off x="838200" y="365125"/>
            <a:ext cx="7734300" cy="5811838"/>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a:extLst>
              <a:ext uri="{FF2B5EF4-FFF2-40B4-BE49-F238E27FC236}">
                <a16:creationId xmlns:a16="http://schemas.microsoft.com/office/drawing/2014/main" id="{769526D3-5716-8B4C-B50E-806EBFC7FBAD}"/>
              </a:ext>
            </a:extLst>
          </p:cNvPr>
          <p:cNvSpPr>
            <a:spLocks noGrp="1"/>
          </p:cNvSpPr>
          <p:nvPr>
            <p:ph type="dt" sz="half" idx="10"/>
          </p:nvPr>
        </p:nvSpPr>
        <p:spPr/>
        <p:txBody>
          <a:bodyPr/>
          <a:lstStyle/>
          <a:p>
            <a:fld id="{B89EA804-A15E-7640-8EE7-61DCA8732612}" type="datetimeFigureOut">
              <a:rPr lang="en-US" smtClean="0"/>
              <a:t>7/26/2021</a:t>
            </a:fld>
            <a:endParaRPr lang="en-US"/>
          </a:p>
        </p:txBody>
      </p:sp>
      <p:sp>
        <p:nvSpPr>
          <p:cNvPr id="5" name="Footer Placeholder 4">
            <a:extLst>
              <a:ext uri="{FF2B5EF4-FFF2-40B4-BE49-F238E27FC236}">
                <a16:creationId xmlns:a16="http://schemas.microsoft.com/office/drawing/2014/main" id="{1FC51D78-7635-BF41-A0E8-FA6842623148}"/>
              </a:ext>
            </a:extLst>
          </p:cNvPr>
          <p:cNvSpPr>
            <a:spLocks noGrp="1"/>
          </p:cNvSpPr>
          <p:nvPr>
            <p:ph type="ftr" sz="quarter" idx="11"/>
          </p:nvPr>
        </p:nvSpPr>
        <p:spPr/>
        <p:txBody>
          <a:bodyPr/>
          <a:lstStyle/>
          <a:p>
            <a:endParaRPr lang="en-US"/>
          </a:p>
        </p:txBody>
      </p:sp>
      <p:sp>
        <p:nvSpPr>
          <p:cNvPr id="6" name="Slide Number Placeholder 5">
            <a:extLst>
              <a:ext uri="{FF2B5EF4-FFF2-40B4-BE49-F238E27FC236}">
                <a16:creationId xmlns:a16="http://schemas.microsoft.com/office/drawing/2014/main" id="{2EF8E8E7-D908-F94A-BABF-C13197AC503C}"/>
              </a:ext>
            </a:extLst>
          </p:cNvPr>
          <p:cNvSpPr>
            <a:spLocks noGrp="1"/>
          </p:cNvSpPr>
          <p:nvPr>
            <p:ph type="sldNum" sz="quarter" idx="12"/>
          </p:nvPr>
        </p:nvSpPr>
        <p:spPr/>
        <p:txBody>
          <a:bodyPr/>
          <a:lstStyle/>
          <a:p>
            <a:fld id="{D8580C00-3EC7-8E4A-BDDE-39ACB3312068}" type="slidenum">
              <a:rPr lang="en-US" smtClean="0"/>
              <a:t>‹#›</a:t>
            </a:fld>
            <a:endParaRPr lang="en-US"/>
          </a:p>
        </p:txBody>
      </p:sp>
    </p:spTree>
    <p:extLst>
      <p:ext uri="{BB962C8B-B14F-4D97-AF65-F5344CB8AC3E}">
        <p14:creationId xmlns:p14="http://schemas.microsoft.com/office/powerpoint/2010/main" val="1742618906"/>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2" name="Title Placeholder 1">
            <a:extLst>
              <a:ext uri="{FF2B5EF4-FFF2-40B4-BE49-F238E27FC236}">
                <a16:creationId xmlns:a16="http://schemas.microsoft.com/office/drawing/2014/main" id="{D977DA36-207C-474F-8D50-1A9DEA87D2E7}"/>
              </a:ext>
            </a:extLst>
          </p:cNvPr>
          <p:cNvSpPr>
            <a:spLocks noGrp="1"/>
          </p:cNvSpPr>
          <p:nvPr>
            <p:ph type="title"/>
          </p:nvPr>
        </p:nvSpPr>
        <p:spPr>
          <a:xfrm>
            <a:off x="838200" y="365125"/>
            <a:ext cx="10515600" cy="1325563"/>
          </a:xfrm>
          <a:prstGeom prst="rect">
            <a:avLst/>
          </a:prstGeom>
        </p:spPr>
        <p:txBody>
          <a:bodyPr vert="horz" lIns="91440" tIns="45720" rIns="91440" bIns="45720" rtlCol="0" anchor="ctr">
            <a:normAutofit/>
          </a:bodyPr>
          <a:lstStyle/>
          <a:p>
            <a:r>
              <a:rPr lang="en-US"/>
              <a:t>Click to edit Master title style</a:t>
            </a:r>
          </a:p>
        </p:txBody>
      </p:sp>
      <p:sp>
        <p:nvSpPr>
          <p:cNvPr id="3" name="Text Placeholder 2">
            <a:extLst>
              <a:ext uri="{FF2B5EF4-FFF2-40B4-BE49-F238E27FC236}">
                <a16:creationId xmlns:a16="http://schemas.microsoft.com/office/drawing/2014/main" id="{E53339CB-27DC-E840-BF9F-3892056A155E}"/>
              </a:ext>
            </a:extLst>
          </p:cNvPr>
          <p:cNvSpPr>
            <a:spLocks noGrp="1"/>
          </p:cNvSpPr>
          <p:nvPr>
            <p:ph type="body" idx="1"/>
          </p:nvPr>
        </p:nvSpPr>
        <p:spPr>
          <a:xfrm>
            <a:off x="838200" y="1825625"/>
            <a:ext cx="10515600" cy="4351338"/>
          </a:xfrm>
          <a:prstGeom prst="rect">
            <a:avLst/>
          </a:prstGeom>
        </p:spPr>
        <p:txBody>
          <a:bodyPr vert="horz" lIns="91440" tIns="45720" rIns="91440" bIns="45720" rtlCol="0">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a:extLst>
              <a:ext uri="{FF2B5EF4-FFF2-40B4-BE49-F238E27FC236}">
                <a16:creationId xmlns:a16="http://schemas.microsoft.com/office/drawing/2014/main" id="{83E298BE-22FE-3A4D-A148-817F38E4175A}"/>
              </a:ext>
            </a:extLst>
          </p:cNvPr>
          <p:cNvSpPr>
            <a:spLocks noGrp="1"/>
          </p:cNvSpPr>
          <p:nvPr>
            <p:ph type="dt" sz="half" idx="2"/>
          </p:nvPr>
        </p:nvSpPr>
        <p:spPr>
          <a:xfrm>
            <a:off x="838200" y="6356350"/>
            <a:ext cx="27432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B89EA804-A15E-7640-8EE7-61DCA8732612}" type="datetimeFigureOut">
              <a:rPr lang="en-US" smtClean="0"/>
              <a:t>7/26/2021</a:t>
            </a:fld>
            <a:endParaRPr lang="en-US"/>
          </a:p>
        </p:txBody>
      </p:sp>
      <p:sp>
        <p:nvSpPr>
          <p:cNvPr id="5" name="Footer Placeholder 4">
            <a:extLst>
              <a:ext uri="{FF2B5EF4-FFF2-40B4-BE49-F238E27FC236}">
                <a16:creationId xmlns:a16="http://schemas.microsoft.com/office/drawing/2014/main" id="{EF3A19B8-715F-7A48-B805-8141215F2610}"/>
              </a:ext>
            </a:extLst>
          </p:cNvPr>
          <p:cNvSpPr>
            <a:spLocks noGrp="1"/>
          </p:cNvSpPr>
          <p:nvPr>
            <p:ph type="ftr" sz="quarter" idx="3"/>
          </p:nvPr>
        </p:nvSpPr>
        <p:spPr>
          <a:xfrm>
            <a:off x="4038600" y="6356350"/>
            <a:ext cx="41148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US"/>
          </a:p>
        </p:txBody>
      </p:sp>
      <p:sp>
        <p:nvSpPr>
          <p:cNvPr id="6" name="Slide Number Placeholder 5">
            <a:extLst>
              <a:ext uri="{FF2B5EF4-FFF2-40B4-BE49-F238E27FC236}">
                <a16:creationId xmlns:a16="http://schemas.microsoft.com/office/drawing/2014/main" id="{1550A76F-66E7-9F4C-AE13-F01C753014C4}"/>
              </a:ext>
            </a:extLst>
          </p:cNvPr>
          <p:cNvSpPr>
            <a:spLocks noGrp="1"/>
          </p:cNvSpPr>
          <p:nvPr>
            <p:ph type="sldNum" sz="quarter" idx="4"/>
          </p:nvPr>
        </p:nvSpPr>
        <p:spPr>
          <a:xfrm>
            <a:off x="8610600" y="6356350"/>
            <a:ext cx="27432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D8580C00-3EC7-8E4A-BDDE-39ACB3312068}" type="slidenum">
              <a:rPr lang="en-US" smtClean="0"/>
              <a:t>‹#›</a:t>
            </a:fld>
            <a:endParaRPr lang="en-US"/>
          </a:p>
        </p:txBody>
      </p:sp>
    </p:spTree>
    <p:extLst>
      <p:ext uri="{BB962C8B-B14F-4D97-AF65-F5344CB8AC3E}">
        <p14:creationId xmlns:p14="http://schemas.microsoft.com/office/powerpoint/2010/main" val="1354349323"/>
      </p:ext>
    </p:extLst>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6.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6.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5A3D58C2-DAC6-AE4B-ADD7-060CE97C39BB}"/>
              </a:ext>
            </a:extLst>
          </p:cNvPr>
          <p:cNvSpPr>
            <a:spLocks noGrp="1"/>
          </p:cNvSpPr>
          <p:nvPr>
            <p:ph type="title"/>
          </p:nvPr>
        </p:nvSpPr>
        <p:spPr>
          <a:xfrm>
            <a:off x="551329" y="726141"/>
            <a:ext cx="11255189" cy="5486400"/>
          </a:xfrm>
        </p:spPr>
        <p:txBody>
          <a:bodyPr>
            <a:normAutofit/>
          </a:bodyPr>
          <a:lstStyle/>
          <a:p>
            <a:pPr algn="ctr"/>
            <a:r>
              <a:rPr lang="en" b="1" dirty="0">
                <a:latin typeface="Times New Roman" panose="02020603050405020304" pitchFamily="18" charset="0"/>
                <a:cs typeface="Times New Roman" panose="02020603050405020304" pitchFamily="18" charset="0"/>
              </a:rPr>
              <a:t>SUMMER QUARTER THEME: </a:t>
            </a:r>
            <a:br>
              <a:rPr lang="en" b="1" dirty="0">
                <a:latin typeface="Times New Roman" panose="02020603050405020304" pitchFamily="18" charset="0"/>
                <a:cs typeface="Times New Roman" panose="02020603050405020304" pitchFamily="18" charset="0"/>
              </a:rPr>
            </a:br>
            <a:r>
              <a:rPr lang="en-US" b="1" dirty="0">
                <a:latin typeface="Times New Roman" panose="02020603050405020304" pitchFamily="18" charset="0"/>
                <a:cs typeface="Times New Roman" panose="02020603050405020304" pitchFamily="18" charset="0"/>
              </a:rPr>
              <a:t>“Confident Hope</a:t>
            </a:r>
            <a:r>
              <a:rPr lang="en" dirty="0">
                <a:latin typeface="Times New Roman" panose="02020603050405020304" pitchFamily="18" charset="0"/>
                <a:cs typeface="Times New Roman" panose="02020603050405020304" pitchFamily="18" charset="0"/>
              </a:rPr>
              <a:t>”</a:t>
            </a:r>
            <a:br>
              <a:rPr lang="en" dirty="0">
                <a:latin typeface="Times New Roman" panose="02020603050405020304" pitchFamily="18" charset="0"/>
                <a:cs typeface="Times New Roman" panose="02020603050405020304" pitchFamily="18" charset="0"/>
              </a:rPr>
            </a:br>
            <a:br>
              <a:rPr lang="en" dirty="0">
                <a:latin typeface="Times New Roman" panose="02020603050405020304" pitchFamily="18" charset="0"/>
                <a:cs typeface="Times New Roman" panose="02020603050405020304" pitchFamily="18" charset="0"/>
              </a:rPr>
            </a:br>
            <a:r>
              <a:rPr lang="en-US" b="1" dirty="0">
                <a:latin typeface="Times New Roman" panose="02020603050405020304" pitchFamily="18" charset="0"/>
                <a:cs typeface="Times New Roman" panose="02020603050405020304" pitchFamily="18" charset="0"/>
              </a:rPr>
              <a:t>Unit III: </a:t>
            </a:r>
            <a:r>
              <a:rPr lang="en-US" sz="4400" b="1" dirty="0">
                <a:latin typeface="Times New Roman" panose="02020603050405020304" pitchFamily="18" charset="0"/>
                <a:cs typeface="Times New Roman" panose="02020603050405020304" pitchFamily="18" charset="0"/>
              </a:rPr>
              <a:t>“Faith Gives Us Hope” </a:t>
            </a:r>
            <a:br>
              <a:rPr lang="en" b="1" dirty="0">
                <a:latin typeface="Arial" panose="020B0604020202020204" pitchFamily="34" charset="0"/>
                <a:cs typeface="Arial" panose="020B0604020202020204" pitchFamily="34" charset="0"/>
              </a:rPr>
            </a:br>
            <a:endParaRPr lang="en-US" dirty="0"/>
          </a:p>
        </p:txBody>
      </p:sp>
    </p:spTree>
    <p:extLst>
      <p:ext uri="{BB962C8B-B14F-4D97-AF65-F5344CB8AC3E}">
        <p14:creationId xmlns:p14="http://schemas.microsoft.com/office/powerpoint/2010/main" val="3830923721"/>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1B60141-2182-F843-A676-5FEDB43FC5A1}"/>
              </a:ext>
            </a:extLst>
          </p:cNvPr>
          <p:cNvSpPr>
            <a:spLocks noGrp="1"/>
          </p:cNvSpPr>
          <p:nvPr>
            <p:ph type="title"/>
          </p:nvPr>
        </p:nvSpPr>
        <p:spPr/>
        <p:txBody>
          <a:bodyPr>
            <a:normAutofit/>
          </a:bodyPr>
          <a:lstStyle/>
          <a:p>
            <a:r>
              <a:rPr lang="fr-FR" sz="5400" b="1" dirty="0">
                <a:latin typeface="Times New Roman" panose="02020603050405020304" pitchFamily="18" charset="0"/>
                <a:cs typeface="Times New Roman" panose="02020603050405020304" pitchFamily="18" charset="0"/>
              </a:rPr>
              <a:t>LESSON 10- August 8, 2021 </a:t>
            </a:r>
            <a:endParaRPr lang="en-US" sz="5400" b="1" dirty="0">
              <a:latin typeface="Times New Roman" panose="02020603050405020304" pitchFamily="18" charset="0"/>
              <a:cs typeface="Times New Roman" panose="02020603050405020304" pitchFamily="18" charset="0"/>
            </a:endParaRPr>
          </a:p>
        </p:txBody>
      </p:sp>
      <p:sp>
        <p:nvSpPr>
          <p:cNvPr id="3" name="Content Placeholder 2">
            <a:extLst>
              <a:ext uri="{FF2B5EF4-FFF2-40B4-BE49-F238E27FC236}">
                <a16:creationId xmlns:a16="http://schemas.microsoft.com/office/drawing/2014/main" id="{459213CB-C9AE-9245-BE05-1F1BA9D41FA7}"/>
              </a:ext>
            </a:extLst>
          </p:cNvPr>
          <p:cNvSpPr>
            <a:spLocks noGrp="1"/>
          </p:cNvSpPr>
          <p:nvPr>
            <p:ph idx="1"/>
          </p:nvPr>
        </p:nvSpPr>
        <p:spPr/>
        <p:txBody>
          <a:bodyPr/>
          <a:lstStyle/>
          <a:p>
            <a:pPr marL="0" marR="0" indent="-457200">
              <a:spcBef>
                <a:spcPts val="0"/>
              </a:spcBef>
              <a:spcAft>
                <a:spcPts val="0"/>
              </a:spcAft>
              <a:tabLst>
                <a:tab pos="457200" algn="l"/>
              </a:tabLst>
            </a:pPr>
            <a:r>
              <a:rPr lang="en-US" sz="4000" b="1" dirty="0">
                <a:latin typeface="Times New Roman" panose="02020603050405020304" pitchFamily="18" charset="0"/>
                <a:cs typeface="Times New Roman" panose="02020603050405020304" pitchFamily="18" charset="0"/>
              </a:rPr>
              <a:t>Lesson Title: “</a:t>
            </a:r>
            <a:r>
              <a:rPr lang="en-US" sz="4000" b="1" dirty="0">
                <a:effectLst/>
                <a:latin typeface="Times New Roman" panose="02020603050405020304" pitchFamily="18" charset="0"/>
                <a:ea typeface="Calibri" panose="020F0502020204030204" pitchFamily="34" charset="0"/>
                <a:cs typeface="Times New Roman" panose="02020603050405020304" pitchFamily="18" charset="0"/>
              </a:rPr>
              <a:t>The Examples </a:t>
            </a:r>
            <a:r>
              <a:rPr lang="en-US" sz="4000" b="1">
                <a:effectLst/>
                <a:latin typeface="Times New Roman" panose="02020603050405020304" pitchFamily="18" charset="0"/>
                <a:ea typeface="Calibri" panose="020F0502020204030204" pitchFamily="34" charset="0"/>
                <a:cs typeface="Times New Roman" panose="02020603050405020304" pitchFamily="18" charset="0"/>
              </a:rPr>
              <a:t>of Heroes</a:t>
            </a:r>
            <a:r>
              <a:rPr lang="en-US" sz="4000" b="1" dirty="0">
                <a:latin typeface="Times New Roman" panose="02020603050405020304" pitchFamily="18" charset="0"/>
                <a:cs typeface="Times New Roman" panose="02020603050405020304" pitchFamily="18" charset="0"/>
              </a:rPr>
              <a:t>” (Faith Pathway)</a:t>
            </a:r>
          </a:p>
          <a:p>
            <a:pPr indent="-457200">
              <a:tabLst>
                <a:tab pos="457200" algn="l"/>
              </a:tabLst>
            </a:pPr>
            <a:r>
              <a:rPr lang="en-US" sz="4000" b="1" dirty="0">
                <a:latin typeface="Times New Roman" panose="02020603050405020304" pitchFamily="18" charset="0"/>
                <a:cs typeface="Times New Roman" panose="02020603050405020304" pitchFamily="18" charset="0"/>
              </a:rPr>
              <a:t>Lesson Title: “</a:t>
            </a:r>
            <a:r>
              <a:rPr lang="en-US" sz="4000" b="1" dirty="0">
                <a:solidFill>
                  <a:srgbClr val="000000"/>
                </a:solidFill>
                <a:effectLst/>
                <a:latin typeface="Times New Roman" panose="02020603050405020304" pitchFamily="18" charset="0"/>
                <a:ea typeface="Calibri" panose="020F0502020204030204" pitchFamily="34" charset="0"/>
                <a:cs typeface="Times New Roman" panose="02020603050405020304" pitchFamily="18" charset="0"/>
              </a:rPr>
              <a:t>The Meaning of Faith” </a:t>
            </a:r>
            <a:r>
              <a:rPr lang="en-US" sz="4000" b="1" dirty="0">
                <a:latin typeface="Times New Roman" panose="02020603050405020304" pitchFamily="18" charset="0"/>
                <a:cs typeface="Times New Roman" panose="02020603050405020304" pitchFamily="18" charset="0"/>
              </a:rPr>
              <a:t>(Townsend Press SS Commentary)</a:t>
            </a:r>
          </a:p>
          <a:p>
            <a:endParaRPr lang="en-US" dirty="0"/>
          </a:p>
          <a:p>
            <a:endParaRPr lang="en-US" dirty="0"/>
          </a:p>
        </p:txBody>
      </p:sp>
    </p:spTree>
    <p:extLst>
      <p:ext uri="{BB962C8B-B14F-4D97-AF65-F5344CB8AC3E}">
        <p14:creationId xmlns:p14="http://schemas.microsoft.com/office/powerpoint/2010/main" val="2886216473"/>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0B547387-06EB-1842-91C0-4946AEE6AF20}"/>
              </a:ext>
            </a:extLst>
          </p:cNvPr>
          <p:cNvSpPr>
            <a:spLocks noGrp="1"/>
          </p:cNvSpPr>
          <p:nvPr>
            <p:ph type="title"/>
          </p:nvPr>
        </p:nvSpPr>
        <p:spPr>
          <a:xfrm>
            <a:off x="548640" y="365124"/>
            <a:ext cx="11082528" cy="5860863"/>
          </a:xfrm>
        </p:spPr>
        <p:txBody>
          <a:bodyPr>
            <a:normAutofit fontScale="90000"/>
          </a:bodyPr>
          <a:lstStyle/>
          <a:p>
            <a:pPr marL="0" marR="0" algn="ctr">
              <a:lnSpc>
                <a:spcPct val="107000"/>
              </a:lnSpc>
              <a:spcBef>
                <a:spcPts val="0"/>
              </a:spcBef>
              <a:spcAft>
                <a:spcPts val="800"/>
              </a:spcAft>
            </a:pPr>
            <a:br>
              <a:rPr lang="en-US" sz="4000" b="1" dirty="0">
                <a:effectLst/>
                <a:latin typeface="Times New Roman" panose="02020603050405020304" pitchFamily="18" charset="0"/>
                <a:ea typeface="Calibri" panose="020F0502020204030204" pitchFamily="34" charset="0"/>
                <a:cs typeface="Times New Roman" panose="02020603050405020304" pitchFamily="18" charset="0"/>
              </a:rPr>
            </a:br>
            <a:br>
              <a:rPr lang="en-US" sz="4000" b="1" dirty="0">
                <a:effectLst/>
                <a:latin typeface="Times New Roman" panose="02020603050405020304" pitchFamily="18" charset="0"/>
                <a:ea typeface="Calibri" panose="020F0502020204030204" pitchFamily="34" charset="0"/>
                <a:cs typeface="Times New Roman" panose="02020603050405020304" pitchFamily="18" charset="0"/>
              </a:rPr>
            </a:br>
            <a:br>
              <a:rPr lang="en-US" sz="4000" b="1" dirty="0">
                <a:effectLst/>
                <a:latin typeface="Times New Roman" panose="02020603050405020304" pitchFamily="18" charset="0"/>
                <a:ea typeface="Calibri" panose="020F0502020204030204" pitchFamily="34" charset="0"/>
                <a:cs typeface="Times New Roman" panose="02020603050405020304" pitchFamily="18" charset="0"/>
              </a:rPr>
            </a:br>
            <a:br>
              <a:rPr lang="en-US" sz="4000" b="1" dirty="0">
                <a:effectLst/>
                <a:latin typeface="Times New Roman" panose="02020603050405020304" pitchFamily="18" charset="0"/>
                <a:ea typeface="Calibri" panose="020F0502020204030204" pitchFamily="34" charset="0"/>
                <a:cs typeface="Times New Roman" panose="02020603050405020304" pitchFamily="18" charset="0"/>
              </a:rPr>
            </a:br>
            <a:br>
              <a:rPr lang="en-US" sz="4000" b="1" dirty="0">
                <a:effectLst/>
                <a:latin typeface="Times New Roman" panose="02020603050405020304" pitchFamily="18" charset="0"/>
                <a:ea typeface="Calibri" panose="020F0502020204030204" pitchFamily="34" charset="0"/>
                <a:cs typeface="Times New Roman" panose="02020603050405020304" pitchFamily="18" charset="0"/>
              </a:rPr>
            </a:br>
            <a:br>
              <a:rPr lang="en-US" sz="4000" b="1" dirty="0">
                <a:effectLst/>
                <a:latin typeface="Times New Roman" panose="02020603050405020304" pitchFamily="18" charset="0"/>
                <a:ea typeface="Calibri" panose="020F0502020204030204" pitchFamily="34" charset="0"/>
                <a:cs typeface="Times New Roman" panose="02020603050405020304" pitchFamily="18" charset="0"/>
              </a:rPr>
            </a:br>
            <a:r>
              <a:rPr lang="en-US" sz="4000" b="1" dirty="0">
                <a:effectLst/>
                <a:latin typeface="Times New Roman" panose="02020603050405020304" pitchFamily="18" charset="0"/>
                <a:ea typeface="Calibri" panose="020F0502020204030204" pitchFamily="34" charset="0"/>
                <a:cs typeface="Times New Roman" panose="02020603050405020304" pitchFamily="18" charset="0"/>
              </a:rPr>
              <a:t>DEVOTIONAL READING: Hebrews 11:32-40 </a:t>
            </a:r>
            <a:br>
              <a:rPr lang="en-US" sz="4000" b="1" dirty="0">
                <a:effectLst/>
                <a:latin typeface="Times New Roman" panose="02020603050405020304" pitchFamily="18" charset="0"/>
                <a:ea typeface="Calibri" panose="020F0502020204030204" pitchFamily="34" charset="0"/>
                <a:cs typeface="Times New Roman" panose="02020603050405020304" pitchFamily="18" charset="0"/>
              </a:rPr>
            </a:br>
            <a:br>
              <a:rPr lang="en-US" sz="4000" b="1" dirty="0">
                <a:effectLst/>
                <a:latin typeface="Times New Roman" panose="02020603050405020304" pitchFamily="18" charset="0"/>
                <a:ea typeface="Calibri" panose="020F0502020204030204" pitchFamily="34" charset="0"/>
                <a:cs typeface="Times New Roman" panose="02020603050405020304" pitchFamily="18" charset="0"/>
              </a:rPr>
            </a:br>
            <a:r>
              <a:rPr lang="en-US" sz="4000" b="1" dirty="0">
                <a:effectLst/>
                <a:latin typeface="Times New Roman" panose="02020603050405020304" pitchFamily="18" charset="0"/>
                <a:ea typeface="Calibri" panose="020F0502020204030204" pitchFamily="34" charset="0"/>
                <a:cs typeface="Times New Roman" panose="02020603050405020304" pitchFamily="18" charset="0"/>
              </a:rPr>
              <a:t>BACKGROUND SCRIPTURES: Hebrews 11; 13:1-19 </a:t>
            </a:r>
            <a:br>
              <a:rPr lang="en-US" sz="4000" b="1" dirty="0">
                <a:effectLst/>
                <a:latin typeface="Times New Roman" panose="02020603050405020304" pitchFamily="18" charset="0"/>
                <a:ea typeface="Calibri" panose="020F0502020204030204" pitchFamily="34" charset="0"/>
                <a:cs typeface="Times New Roman" panose="02020603050405020304" pitchFamily="18" charset="0"/>
              </a:rPr>
            </a:br>
            <a:br>
              <a:rPr lang="en-US" sz="4000" b="1" dirty="0">
                <a:effectLst/>
                <a:latin typeface="Times New Roman" panose="02020603050405020304" pitchFamily="18" charset="0"/>
                <a:ea typeface="Calibri" panose="020F0502020204030204" pitchFamily="34" charset="0"/>
                <a:cs typeface="Times New Roman" panose="02020603050405020304" pitchFamily="18" charset="0"/>
              </a:rPr>
            </a:br>
            <a:r>
              <a:rPr lang="en-US" sz="4000" b="1" dirty="0">
                <a:effectLst/>
                <a:latin typeface="Times New Roman" panose="02020603050405020304" pitchFamily="18" charset="0"/>
                <a:ea typeface="Calibri" panose="020F0502020204030204" pitchFamily="34" charset="0"/>
                <a:cs typeface="Times New Roman" panose="02020603050405020304" pitchFamily="18" charset="0"/>
              </a:rPr>
              <a:t>PRINT PASSAGE: Hebrews 11:1-8, 13-16</a:t>
            </a:r>
            <a:br>
              <a:rPr lang="en-US" sz="4000" b="1" dirty="0">
                <a:effectLst/>
                <a:latin typeface="Times New Roman" panose="02020603050405020304" pitchFamily="18" charset="0"/>
                <a:ea typeface="Calibri" panose="020F0502020204030204" pitchFamily="34" charset="0"/>
                <a:cs typeface="Times New Roman" panose="02020603050405020304" pitchFamily="18" charset="0"/>
              </a:rPr>
            </a:br>
            <a:br>
              <a:rPr lang="en-US" sz="3600" dirty="0">
                <a:effectLst/>
                <a:latin typeface="Calibri" panose="020F0502020204030204" pitchFamily="34" charset="0"/>
                <a:ea typeface="Calibri" panose="020F0502020204030204" pitchFamily="34" charset="0"/>
                <a:cs typeface="Times New Roman" panose="02020603050405020304" pitchFamily="18" charset="0"/>
              </a:rPr>
            </a:br>
            <a:br>
              <a:rPr lang="en-US" sz="4000" b="1" dirty="0">
                <a:effectLst/>
                <a:latin typeface="Times New Roman" panose="02020603050405020304" pitchFamily="18" charset="0"/>
                <a:ea typeface="Calibri" panose="020F0502020204030204" pitchFamily="34" charset="0"/>
                <a:cs typeface="Times New Roman" panose="02020603050405020304" pitchFamily="18" charset="0"/>
              </a:rPr>
            </a:br>
            <a:br>
              <a:rPr lang="en-US" sz="4000" b="1" dirty="0">
                <a:effectLst/>
                <a:latin typeface="Times New Roman" panose="02020603050405020304" pitchFamily="18" charset="0"/>
                <a:ea typeface="Calibri" panose="020F0502020204030204" pitchFamily="34" charset="0"/>
                <a:cs typeface="Times New Roman" panose="02020603050405020304" pitchFamily="18" charset="0"/>
              </a:rPr>
            </a:br>
            <a:br>
              <a:rPr lang="en-US" sz="4000" b="1" dirty="0">
                <a:effectLst/>
                <a:latin typeface="Times New Roman" panose="02020603050405020304" pitchFamily="18" charset="0"/>
                <a:ea typeface="Calibri" panose="020F0502020204030204" pitchFamily="34" charset="0"/>
                <a:cs typeface="Times New Roman" panose="02020603050405020304" pitchFamily="18" charset="0"/>
              </a:rPr>
            </a:br>
            <a:br>
              <a:rPr lang="en-US" sz="4000" b="1" dirty="0">
                <a:effectLst/>
                <a:latin typeface="Times New Roman" panose="02020603050405020304" pitchFamily="18" charset="0"/>
                <a:ea typeface="Calibri" panose="020F0502020204030204" pitchFamily="34" charset="0"/>
                <a:cs typeface="Times New Roman" panose="02020603050405020304" pitchFamily="18" charset="0"/>
              </a:rPr>
            </a:br>
            <a:br>
              <a:rPr lang="en-US" sz="4000" b="1" dirty="0">
                <a:effectLst/>
                <a:latin typeface="Times New Roman" panose="02020603050405020304" pitchFamily="18" charset="0"/>
                <a:ea typeface="Calibri" panose="020F0502020204030204" pitchFamily="34" charset="0"/>
                <a:cs typeface="Times New Roman" panose="02020603050405020304" pitchFamily="18" charset="0"/>
              </a:rPr>
            </a:br>
            <a:br>
              <a:rPr lang="en-US" sz="1800" dirty="0">
                <a:effectLst/>
                <a:latin typeface="Calibri" panose="020F0502020204030204" pitchFamily="34" charset="0"/>
                <a:ea typeface="Calibri" panose="020F0502020204030204" pitchFamily="34" charset="0"/>
                <a:cs typeface="Times New Roman" panose="02020603050405020304" pitchFamily="18" charset="0"/>
              </a:rPr>
            </a:br>
            <a:br>
              <a:rPr lang="en-US" dirty="0"/>
            </a:br>
            <a:endParaRPr lang="en-US" sz="4800" dirty="0"/>
          </a:p>
        </p:txBody>
      </p:sp>
    </p:spTree>
    <p:extLst>
      <p:ext uri="{BB962C8B-B14F-4D97-AF65-F5344CB8AC3E}">
        <p14:creationId xmlns:p14="http://schemas.microsoft.com/office/powerpoint/2010/main" val="1798898407"/>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913C27D9-F260-144D-A29D-A73FD501FCB4}"/>
              </a:ext>
            </a:extLst>
          </p:cNvPr>
          <p:cNvSpPr>
            <a:spLocks noGrp="1"/>
          </p:cNvSpPr>
          <p:nvPr>
            <p:ph type="title"/>
          </p:nvPr>
        </p:nvSpPr>
        <p:spPr>
          <a:xfrm>
            <a:off x="564205" y="190027"/>
            <a:ext cx="10789595" cy="821649"/>
          </a:xfrm>
        </p:spPr>
        <p:txBody>
          <a:bodyPr>
            <a:normAutofit fontScale="90000"/>
          </a:bodyPr>
          <a:lstStyle/>
          <a:p>
            <a:r>
              <a:rPr lang="en-US" sz="5400" b="1" dirty="0">
                <a:latin typeface="Times New Roman" panose="02020603050405020304" pitchFamily="18" charset="0"/>
                <a:cs typeface="Times New Roman" panose="02020603050405020304" pitchFamily="18" charset="0"/>
              </a:rPr>
              <a:t>KEY VERSE:</a:t>
            </a:r>
            <a:endParaRPr lang="en-US" sz="5400" dirty="0">
              <a:latin typeface="Times New Roman" panose="02020603050405020304" pitchFamily="18" charset="0"/>
              <a:cs typeface="Times New Roman" panose="02020603050405020304" pitchFamily="18" charset="0"/>
            </a:endParaRPr>
          </a:p>
        </p:txBody>
      </p:sp>
      <p:sp>
        <p:nvSpPr>
          <p:cNvPr id="3" name="Content Placeholder 2">
            <a:extLst>
              <a:ext uri="{FF2B5EF4-FFF2-40B4-BE49-F238E27FC236}">
                <a16:creationId xmlns:a16="http://schemas.microsoft.com/office/drawing/2014/main" id="{39ACE7A8-C807-9046-AF28-721CE738093E}"/>
              </a:ext>
            </a:extLst>
          </p:cNvPr>
          <p:cNvSpPr>
            <a:spLocks noGrp="1"/>
          </p:cNvSpPr>
          <p:nvPr>
            <p:ph idx="1"/>
          </p:nvPr>
        </p:nvSpPr>
        <p:spPr>
          <a:xfrm>
            <a:off x="712922" y="1186774"/>
            <a:ext cx="10913582" cy="5306101"/>
          </a:xfrm>
        </p:spPr>
        <p:txBody>
          <a:bodyPr>
            <a:normAutofit/>
          </a:bodyPr>
          <a:lstStyle/>
          <a:p>
            <a:pPr marL="0" marR="0" indent="0">
              <a:lnSpc>
                <a:spcPct val="107000"/>
              </a:lnSpc>
              <a:spcBef>
                <a:spcPts val="0"/>
              </a:spcBef>
              <a:spcAft>
                <a:spcPts val="800"/>
              </a:spcAft>
              <a:buNone/>
            </a:pPr>
            <a:r>
              <a:rPr lang="en-US" sz="4400" dirty="0">
                <a:effectLst/>
                <a:latin typeface="Times New Roman" panose="02020603050405020304" pitchFamily="18" charset="0"/>
                <a:ea typeface="Calibri" panose="020F0502020204030204" pitchFamily="34" charset="0"/>
                <a:cs typeface="Times New Roman" panose="02020603050405020304" pitchFamily="18" charset="0"/>
              </a:rPr>
              <a:t>Faith is the substance of things hoped for, the evidence of things not seen. (Hebrews 11:1, KJV)</a:t>
            </a:r>
          </a:p>
          <a:p>
            <a:pPr marL="0" marR="0" indent="0" algn="ctr">
              <a:lnSpc>
                <a:spcPct val="107000"/>
              </a:lnSpc>
              <a:spcBef>
                <a:spcPts val="0"/>
              </a:spcBef>
              <a:spcAft>
                <a:spcPts val="800"/>
              </a:spcAft>
              <a:buNone/>
            </a:pPr>
            <a:r>
              <a:rPr lang="en-US" sz="4400" dirty="0">
                <a:effectLst/>
                <a:latin typeface="Times New Roman" panose="02020603050405020304" pitchFamily="18" charset="0"/>
                <a:ea typeface="Calibri" panose="020F0502020204030204" pitchFamily="34" charset="0"/>
                <a:cs typeface="Times New Roman" panose="02020603050405020304" pitchFamily="18" charset="0"/>
              </a:rPr>
              <a:t> . . . . . </a:t>
            </a:r>
          </a:p>
          <a:p>
            <a:pPr marL="0" marR="0" indent="0">
              <a:lnSpc>
                <a:spcPct val="107000"/>
              </a:lnSpc>
              <a:spcBef>
                <a:spcPts val="0"/>
              </a:spcBef>
              <a:spcAft>
                <a:spcPts val="800"/>
              </a:spcAft>
              <a:buNone/>
            </a:pPr>
            <a:r>
              <a:rPr lang="en-US" sz="4400" dirty="0">
                <a:effectLst/>
                <a:latin typeface="Times New Roman" panose="02020603050405020304" pitchFamily="18" charset="0"/>
                <a:ea typeface="Calibri" panose="020F0502020204030204" pitchFamily="34" charset="0"/>
                <a:cs typeface="Times New Roman" panose="02020603050405020304" pitchFamily="18" charset="0"/>
              </a:rPr>
              <a:t>Faith is confidence in what we hope for and assurance about what we do not see. (Hebrews 11:1, NIV) </a:t>
            </a:r>
          </a:p>
        </p:txBody>
      </p:sp>
    </p:spTree>
    <p:extLst>
      <p:ext uri="{BB962C8B-B14F-4D97-AF65-F5344CB8AC3E}">
        <p14:creationId xmlns:p14="http://schemas.microsoft.com/office/powerpoint/2010/main" val="1254697764"/>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93B00782-F657-A847-BC91-7663BC59BEDE}"/>
              </a:ext>
            </a:extLst>
          </p:cNvPr>
          <p:cNvSpPr>
            <a:spLocks noGrp="1"/>
          </p:cNvSpPr>
          <p:nvPr>
            <p:ph type="title"/>
          </p:nvPr>
        </p:nvSpPr>
        <p:spPr>
          <a:xfrm>
            <a:off x="838200" y="365126"/>
            <a:ext cx="10515600" cy="802194"/>
          </a:xfrm>
        </p:spPr>
        <p:txBody>
          <a:bodyPr>
            <a:normAutofit fontScale="90000"/>
          </a:bodyPr>
          <a:lstStyle/>
          <a:p>
            <a:br>
              <a:rPr lang="en-US" sz="6600" b="1" dirty="0"/>
            </a:br>
            <a:br>
              <a:rPr lang="en-US" sz="6600" b="1" dirty="0"/>
            </a:br>
            <a:br>
              <a:rPr lang="en-US" dirty="0"/>
            </a:br>
            <a:r>
              <a:rPr lang="en-US" dirty="0"/>
              <a:t> </a:t>
            </a:r>
            <a:br>
              <a:rPr lang="en-US" dirty="0"/>
            </a:br>
            <a:r>
              <a:rPr lang="en-US" sz="5300" b="1" dirty="0">
                <a:latin typeface="Times New Roman" panose="02020603050405020304" pitchFamily="18" charset="0"/>
                <a:cs typeface="Times New Roman" panose="02020603050405020304" pitchFamily="18" charset="0"/>
              </a:rPr>
              <a:t>LESSON AIMS:</a:t>
            </a:r>
            <a:br>
              <a:rPr lang="en-US" sz="4900" dirty="0"/>
            </a:br>
            <a:br>
              <a:rPr lang="en-US" dirty="0"/>
            </a:br>
            <a:br>
              <a:rPr lang="en-US" sz="6600" dirty="0"/>
            </a:br>
            <a:endParaRPr lang="en-US" sz="6600" b="1" dirty="0"/>
          </a:p>
        </p:txBody>
      </p:sp>
      <p:sp>
        <p:nvSpPr>
          <p:cNvPr id="3" name="Content Placeholder 2">
            <a:extLst>
              <a:ext uri="{FF2B5EF4-FFF2-40B4-BE49-F238E27FC236}">
                <a16:creationId xmlns:a16="http://schemas.microsoft.com/office/drawing/2014/main" id="{6AC395DE-64D4-9147-B7F8-594B79EC5844}"/>
              </a:ext>
            </a:extLst>
          </p:cNvPr>
          <p:cNvSpPr>
            <a:spLocks noGrp="1"/>
          </p:cNvSpPr>
          <p:nvPr>
            <p:ph idx="1"/>
          </p:nvPr>
        </p:nvSpPr>
        <p:spPr>
          <a:xfrm>
            <a:off x="838200" y="1498060"/>
            <a:ext cx="10515600" cy="4824919"/>
          </a:xfrm>
        </p:spPr>
        <p:txBody>
          <a:bodyPr>
            <a:normAutofit/>
          </a:bodyPr>
          <a:lstStyle/>
          <a:p>
            <a:pPr marL="0" indent="0">
              <a:buNone/>
            </a:pPr>
            <a:r>
              <a:rPr lang="en-US" sz="4300" dirty="0">
                <a:latin typeface="Times New Roman" panose="02020603050405020304" pitchFamily="18" charset="0"/>
                <a:cs typeface="Times New Roman" panose="02020603050405020304" pitchFamily="18" charset="0"/>
              </a:rPr>
              <a:t>As a result of experiencing this lesson, you should be able to do these things:</a:t>
            </a:r>
          </a:p>
          <a:p>
            <a:pPr marL="342900" marR="0" lvl="0" indent="-342900">
              <a:lnSpc>
                <a:spcPct val="107000"/>
              </a:lnSpc>
              <a:spcBef>
                <a:spcPts val="0"/>
              </a:spcBef>
              <a:spcAft>
                <a:spcPts val="800"/>
              </a:spcAft>
              <a:buFont typeface="Symbol" panose="05050102010706020507" pitchFamily="18" charset="2"/>
              <a:buChar char=""/>
            </a:pPr>
            <a:r>
              <a:rPr lang="en-US" sz="3600" dirty="0">
                <a:effectLst/>
                <a:latin typeface="Times New Roman" panose="02020603050405020304" pitchFamily="18" charset="0"/>
                <a:ea typeface="Calibri" panose="020F0502020204030204" pitchFamily="34" charset="0"/>
                <a:cs typeface="Times New Roman" panose="02020603050405020304" pitchFamily="18" charset="0"/>
              </a:rPr>
              <a:t> Identify the faith contributions of the heroes in Hebrews 11.</a:t>
            </a:r>
          </a:p>
          <a:p>
            <a:pPr marL="342900" marR="0" lvl="0" indent="-342900">
              <a:lnSpc>
                <a:spcPct val="107000"/>
              </a:lnSpc>
              <a:spcBef>
                <a:spcPts val="0"/>
              </a:spcBef>
              <a:spcAft>
                <a:spcPts val="800"/>
              </a:spcAft>
              <a:buFont typeface="Symbol" panose="05050102010706020507" pitchFamily="18" charset="2"/>
              <a:buChar char=""/>
            </a:pPr>
            <a:r>
              <a:rPr lang="en-US" sz="3600" dirty="0">
                <a:effectLst/>
                <a:latin typeface="Times New Roman" panose="02020603050405020304" pitchFamily="18" charset="0"/>
                <a:ea typeface="Calibri" panose="020F0502020204030204" pitchFamily="34" charset="0"/>
                <a:cs typeface="Times New Roman" panose="02020603050405020304" pitchFamily="18" charset="0"/>
              </a:rPr>
              <a:t> Value the people in your lives who act heroically through faith. </a:t>
            </a:r>
          </a:p>
          <a:p>
            <a:pPr marL="342900" marR="0" lvl="0" indent="-342900">
              <a:lnSpc>
                <a:spcPct val="107000"/>
              </a:lnSpc>
              <a:spcBef>
                <a:spcPts val="0"/>
              </a:spcBef>
              <a:spcAft>
                <a:spcPts val="800"/>
              </a:spcAft>
              <a:buFont typeface="Symbol" panose="05050102010706020507" pitchFamily="18" charset="2"/>
              <a:buChar char=""/>
            </a:pPr>
            <a:r>
              <a:rPr lang="en-US" sz="3600" dirty="0">
                <a:effectLst/>
                <a:latin typeface="Times New Roman" panose="02020603050405020304" pitchFamily="18" charset="0"/>
                <a:ea typeface="Calibri" panose="020F0502020204030204" pitchFamily="34" charset="0"/>
                <a:cs typeface="Times New Roman" panose="02020603050405020304" pitchFamily="18" charset="0"/>
              </a:rPr>
              <a:t>Grow in your potential to become faith heroes. </a:t>
            </a:r>
          </a:p>
          <a:p>
            <a:endParaRPr lang="en-US" sz="5400" dirty="0"/>
          </a:p>
        </p:txBody>
      </p:sp>
    </p:spTree>
    <p:extLst>
      <p:ext uri="{BB962C8B-B14F-4D97-AF65-F5344CB8AC3E}">
        <p14:creationId xmlns:p14="http://schemas.microsoft.com/office/powerpoint/2010/main" val="3945537492"/>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CF3007BE-7ED2-8147-A3AC-97DF2DDBCA4F}"/>
              </a:ext>
            </a:extLst>
          </p:cNvPr>
          <p:cNvSpPr>
            <a:spLocks noGrp="1"/>
          </p:cNvSpPr>
          <p:nvPr>
            <p:ph type="title"/>
          </p:nvPr>
        </p:nvSpPr>
        <p:spPr>
          <a:xfrm>
            <a:off x="838200" y="365126"/>
            <a:ext cx="10515600" cy="1094024"/>
          </a:xfrm>
        </p:spPr>
        <p:txBody>
          <a:bodyPr/>
          <a:lstStyle/>
          <a:p>
            <a:r>
              <a:rPr lang="en-US" b="1" dirty="0">
                <a:latin typeface="Times New Roman" panose="02020603050405020304" pitchFamily="18" charset="0"/>
                <a:cs typeface="Times New Roman" panose="02020603050405020304" pitchFamily="18" charset="0"/>
              </a:rPr>
              <a:t>KEY TERMS:</a:t>
            </a:r>
          </a:p>
        </p:txBody>
      </p:sp>
      <p:sp>
        <p:nvSpPr>
          <p:cNvPr id="3" name="Content Placeholder 2">
            <a:extLst>
              <a:ext uri="{FF2B5EF4-FFF2-40B4-BE49-F238E27FC236}">
                <a16:creationId xmlns:a16="http://schemas.microsoft.com/office/drawing/2014/main" id="{BF8A7B53-1F72-DC4C-AC7B-44F28F150EB5}"/>
              </a:ext>
            </a:extLst>
          </p:cNvPr>
          <p:cNvSpPr>
            <a:spLocks noGrp="1"/>
          </p:cNvSpPr>
          <p:nvPr>
            <p:ph idx="1"/>
          </p:nvPr>
        </p:nvSpPr>
        <p:spPr>
          <a:xfrm>
            <a:off x="838200" y="1272746"/>
            <a:ext cx="10515600" cy="5220128"/>
          </a:xfrm>
        </p:spPr>
        <p:txBody>
          <a:bodyPr>
            <a:normAutofit/>
          </a:bodyPr>
          <a:lstStyle/>
          <a:p>
            <a:pPr marL="0" marR="0">
              <a:lnSpc>
                <a:spcPct val="107000"/>
              </a:lnSpc>
              <a:spcBef>
                <a:spcPts val="0"/>
              </a:spcBef>
              <a:spcAft>
                <a:spcPts val="800"/>
              </a:spcAft>
            </a:pPr>
            <a:r>
              <a:rPr lang="en-US" sz="2400" b="1" dirty="0">
                <a:effectLst/>
                <a:latin typeface="Times New Roman" panose="02020603050405020304" pitchFamily="18" charset="0"/>
                <a:ea typeface="Calibri" panose="020F0502020204030204" pitchFamily="34" charset="0"/>
              </a:rPr>
              <a:t>Assurance (verse 1)—Greek:</a:t>
            </a:r>
            <a:r>
              <a:rPr lang="en-US" sz="2400" b="1" i="1" dirty="0">
                <a:effectLst/>
                <a:latin typeface="Times New Roman" panose="02020603050405020304" pitchFamily="18" charset="0"/>
                <a:ea typeface="Calibri" panose="020F0502020204030204" pitchFamily="34" charset="0"/>
              </a:rPr>
              <a:t> </a:t>
            </a:r>
            <a:r>
              <a:rPr lang="en-US" sz="2400" b="1" i="1" dirty="0" err="1">
                <a:effectLst/>
                <a:latin typeface="Times New Roman" panose="02020603050405020304" pitchFamily="18" charset="0"/>
                <a:ea typeface="Calibri" panose="020F0502020204030204" pitchFamily="34" charset="0"/>
              </a:rPr>
              <a:t>hupostasis</a:t>
            </a:r>
            <a:r>
              <a:rPr lang="en-US" sz="2400" b="1" dirty="0">
                <a:effectLst/>
                <a:latin typeface="Times New Roman" panose="02020603050405020304" pitchFamily="18" charset="0"/>
                <a:ea typeface="Calibri" panose="020F0502020204030204" pitchFamily="34" charset="0"/>
              </a:rPr>
              <a:t> (hoop-</a:t>
            </a:r>
            <a:r>
              <a:rPr lang="en-US" sz="2400" b="1" dirty="0" err="1">
                <a:effectLst/>
                <a:latin typeface="Times New Roman" panose="02020603050405020304" pitchFamily="18" charset="0"/>
                <a:ea typeface="Calibri" panose="020F0502020204030204" pitchFamily="34" charset="0"/>
              </a:rPr>
              <a:t>os’</a:t>
            </a:r>
            <a:r>
              <a:rPr lang="en-US" sz="2400" b="1" dirty="0">
                <a:effectLst/>
                <a:latin typeface="Times New Roman" panose="02020603050405020304" pitchFamily="18" charset="0"/>
                <a:ea typeface="Calibri" panose="020F0502020204030204" pitchFamily="34" charset="0"/>
              </a:rPr>
              <a:t>-</a:t>
            </a:r>
            <a:r>
              <a:rPr lang="en-US" sz="2400" b="1" dirty="0" err="1">
                <a:effectLst/>
                <a:latin typeface="Times New Roman" panose="02020603050405020304" pitchFamily="18" charset="0"/>
                <a:ea typeface="Calibri" panose="020F0502020204030204" pitchFamily="34" charset="0"/>
              </a:rPr>
              <a:t>tas</a:t>
            </a:r>
            <a:r>
              <a:rPr lang="en-US" sz="2400" b="1" dirty="0">
                <a:effectLst/>
                <a:latin typeface="Times New Roman" panose="02020603050405020304" pitchFamily="18" charset="0"/>
                <a:ea typeface="Calibri" panose="020F0502020204030204" pitchFamily="34" charset="0"/>
              </a:rPr>
              <a:t>-is):</a:t>
            </a:r>
            <a:r>
              <a:rPr lang="en-US" sz="2400" dirty="0">
                <a:effectLst/>
                <a:latin typeface="Times New Roman" panose="02020603050405020304" pitchFamily="18" charset="0"/>
                <a:ea typeface="Calibri" panose="020F0502020204030204" pitchFamily="34" charset="0"/>
              </a:rPr>
              <a:t> a support, “substance” (KJV), steadiness; confidence. </a:t>
            </a:r>
          </a:p>
          <a:p>
            <a:pPr marL="0" marR="0">
              <a:lnSpc>
                <a:spcPct val="107000"/>
              </a:lnSpc>
              <a:spcBef>
                <a:spcPts val="0"/>
              </a:spcBef>
              <a:spcAft>
                <a:spcPts val="800"/>
              </a:spcAft>
            </a:pPr>
            <a:r>
              <a:rPr lang="en-US" sz="2400" b="1" dirty="0">
                <a:effectLst/>
                <a:latin typeface="Times New Roman" panose="02020603050405020304" pitchFamily="18" charset="0"/>
                <a:ea typeface="Calibri" panose="020F0502020204030204" pitchFamily="34" charset="0"/>
              </a:rPr>
              <a:t>Faith (verse 1)—Greek:</a:t>
            </a:r>
            <a:r>
              <a:rPr lang="en-US" sz="2400" b="1" i="1" dirty="0">
                <a:effectLst/>
                <a:latin typeface="Times New Roman" panose="02020603050405020304" pitchFamily="18" charset="0"/>
                <a:ea typeface="Calibri" panose="020F0502020204030204" pitchFamily="34" charset="0"/>
              </a:rPr>
              <a:t> </a:t>
            </a:r>
            <a:r>
              <a:rPr lang="en-US" sz="2400" b="1" i="1" dirty="0" err="1">
                <a:effectLst/>
                <a:latin typeface="Times New Roman" panose="02020603050405020304" pitchFamily="18" charset="0"/>
                <a:ea typeface="Calibri" panose="020F0502020204030204" pitchFamily="34" charset="0"/>
              </a:rPr>
              <a:t>pistis</a:t>
            </a:r>
            <a:r>
              <a:rPr lang="en-US" sz="2400" b="1" dirty="0">
                <a:effectLst/>
                <a:latin typeface="Times New Roman" panose="02020603050405020304" pitchFamily="18" charset="0"/>
                <a:ea typeface="Calibri" panose="020F0502020204030204" pitchFamily="34" charset="0"/>
              </a:rPr>
              <a:t> (</a:t>
            </a:r>
            <a:r>
              <a:rPr lang="en-US" sz="2400" b="1" dirty="0" err="1">
                <a:effectLst/>
                <a:latin typeface="Times New Roman" panose="02020603050405020304" pitchFamily="18" charset="0"/>
                <a:ea typeface="Calibri" panose="020F0502020204030204" pitchFamily="34" charset="0"/>
              </a:rPr>
              <a:t>pis’</a:t>
            </a:r>
            <a:r>
              <a:rPr lang="en-US" sz="2400" b="1" dirty="0">
                <a:effectLst/>
                <a:latin typeface="Times New Roman" panose="02020603050405020304" pitchFamily="18" charset="0"/>
                <a:ea typeface="Calibri" panose="020F0502020204030204" pitchFamily="34" charset="0"/>
              </a:rPr>
              <a:t>-tis):</a:t>
            </a:r>
            <a:r>
              <a:rPr lang="en-US" sz="2400" dirty="0">
                <a:effectLst/>
                <a:latin typeface="Times New Roman" panose="02020603050405020304" pitchFamily="18" charset="0"/>
                <a:ea typeface="Calibri" panose="020F0502020204030204" pitchFamily="34" charset="0"/>
              </a:rPr>
              <a:t> belief; trust.</a:t>
            </a:r>
          </a:p>
          <a:p>
            <a:pPr marL="0" marR="0">
              <a:lnSpc>
                <a:spcPct val="107000"/>
              </a:lnSpc>
              <a:spcBef>
                <a:spcPts val="0"/>
              </a:spcBef>
              <a:spcAft>
                <a:spcPts val="800"/>
              </a:spcAft>
            </a:pPr>
            <a:r>
              <a:rPr lang="en-US" sz="2400" dirty="0">
                <a:effectLst/>
                <a:latin typeface="Times New Roman" panose="02020603050405020304" pitchFamily="18" charset="0"/>
                <a:ea typeface="Calibri" panose="020F0502020204030204" pitchFamily="34" charset="0"/>
              </a:rPr>
              <a:t> </a:t>
            </a:r>
            <a:r>
              <a:rPr lang="en-US" sz="2400" b="1" dirty="0">
                <a:effectLst/>
                <a:latin typeface="Times New Roman" panose="02020603050405020304" pitchFamily="18" charset="0"/>
                <a:ea typeface="Calibri" panose="020F0502020204030204" pitchFamily="34" charset="0"/>
              </a:rPr>
              <a:t>Gifts (verse 4)—Greek:</a:t>
            </a:r>
            <a:r>
              <a:rPr lang="en-US" sz="2400" b="1" i="1" dirty="0">
                <a:effectLst/>
                <a:latin typeface="Times New Roman" panose="02020603050405020304" pitchFamily="18" charset="0"/>
                <a:ea typeface="Calibri" panose="020F0502020204030204" pitchFamily="34" charset="0"/>
              </a:rPr>
              <a:t> </a:t>
            </a:r>
            <a:r>
              <a:rPr lang="en-US" sz="2400" b="1" i="1" dirty="0" err="1">
                <a:effectLst/>
                <a:latin typeface="Times New Roman" panose="02020603050405020304" pitchFamily="18" charset="0"/>
                <a:ea typeface="Calibri" panose="020F0502020204030204" pitchFamily="34" charset="0"/>
              </a:rPr>
              <a:t>dóron</a:t>
            </a:r>
            <a:r>
              <a:rPr lang="en-US" sz="2400" b="1" dirty="0">
                <a:effectLst/>
                <a:latin typeface="Times New Roman" panose="02020603050405020304" pitchFamily="18" charset="0"/>
                <a:ea typeface="Calibri" panose="020F0502020204030204" pitchFamily="34" charset="0"/>
              </a:rPr>
              <a:t> (do’-</a:t>
            </a:r>
            <a:r>
              <a:rPr lang="en-US" sz="2400" b="1" dirty="0" err="1">
                <a:effectLst/>
                <a:latin typeface="Times New Roman" panose="02020603050405020304" pitchFamily="18" charset="0"/>
                <a:ea typeface="Calibri" panose="020F0502020204030204" pitchFamily="34" charset="0"/>
              </a:rPr>
              <a:t>ron</a:t>
            </a:r>
            <a:r>
              <a:rPr lang="en-US" sz="2400" b="1" dirty="0">
                <a:effectLst/>
                <a:latin typeface="Times New Roman" panose="02020603050405020304" pitchFamily="18" charset="0"/>
                <a:ea typeface="Calibri" panose="020F0502020204030204" pitchFamily="34" charset="0"/>
              </a:rPr>
              <a:t>):</a:t>
            </a:r>
            <a:r>
              <a:rPr lang="en-US" sz="2400" dirty="0">
                <a:effectLst/>
                <a:latin typeface="Times New Roman" panose="02020603050405020304" pitchFamily="18" charset="0"/>
                <a:ea typeface="Calibri" panose="020F0502020204030204" pitchFamily="34" charset="0"/>
              </a:rPr>
              <a:t> things presented freely to another; presents; sacrifices; “offerings” (NIV). </a:t>
            </a:r>
          </a:p>
          <a:p>
            <a:pPr marL="0" marR="0">
              <a:lnSpc>
                <a:spcPct val="107000"/>
              </a:lnSpc>
              <a:spcBef>
                <a:spcPts val="0"/>
              </a:spcBef>
              <a:spcAft>
                <a:spcPts val="800"/>
              </a:spcAft>
            </a:pPr>
            <a:r>
              <a:rPr lang="en-US" sz="2400" b="1" dirty="0">
                <a:effectLst/>
                <a:latin typeface="Times New Roman" panose="02020603050405020304" pitchFamily="18" charset="0"/>
                <a:ea typeface="Calibri" panose="020F0502020204030204" pitchFamily="34" charset="0"/>
              </a:rPr>
              <a:t>Righteous (verse 4)—Greek:</a:t>
            </a:r>
            <a:r>
              <a:rPr lang="en-US" sz="2400" b="1" i="1" dirty="0">
                <a:effectLst/>
                <a:latin typeface="Times New Roman" panose="02020603050405020304" pitchFamily="18" charset="0"/>
                <a:ea typeface="Calibri" panose="020F0502020204030204" pitchFamily="34" charset="0"/>
              </a:rPr>
              <a:t> </a:t>
            </a:r>
            <a:r>
              <a:rPr lang="en-US" sz="2400" b="1" i="1" dirty="0" err="1">
                <a:effectLst/>
                <a:latin typeface="Times New Roman" panose="02020603050405020304" pitchFamily="18" charset="0"/>
                <a:ea typeface="Calibri" panose="020F0502020204030204" pitchFamily="34" charset="0"/>
              </a:rPr>
              <a:t>dikaios</a:t>
            </a:r>
            <a:r>
              <a:rPr lang="en-US" sz="2400" b="1" dirty="0">
                <a:effectLst/>
                <a:latin typeface="Times New Roman" panose="02020603050405020304" pitchFamily="18" charset="0"/>
                <a:ea typeface="Calibri" panose="020F0502020204030204" pitchFamily="34" charset="0"/>
              </a:rPr>
              <a:t> (</a:t>
            </a:r>
            <a:r>
              <a:rPr lang="en-US" sz="2400" b="1" dirty="0" err="1">
                <a:effectLst/>
                <a:latin typeface="Times New Roman" panose="02020603050405020304" pitchFamily="18" charset="0"/>
                <a:ea typeface="Calibri" panose="020F0502020204030204" pitchFamily="34" charset="0"/>
              </a:rPr>
              <a:t>dik</a:t>
            </a:r>
            <a:r>
              <a:rPr lang="en-US" sz="2400" b="1" dirty="0">
                <a:effectLst/>
                <a:latin typeface="Times New Roman" panose="02020603050405020304" pitchFamily="18" charset="0"/>
                <a:ea typeface="Calibri" panose="020F0502020204030204" pitchFamily="34" charset="0"/>
              </a:rPr>
              <a:t>’-ah-</a:t>
            </a:r>
            <a:r>
              <a:rPr lang="en-US" sz="2400" b="1" dirty="0" err="1">
                <a:effectLst/>
                <a:latin typeface="Times New Roman" panose="02020603050405020304" pitchFamily="18" charset="0"/>
                <a:ea typeface="Calibri" panose="020F0502020204030204" pitchFamily="34" charset="0"/>
              </a:rPr>
              <a:t>yos</a:t>
            </a:r>
            <a:r>
              <a:rPr lang="en-US" sz="2400" b="1" dirty="0">
                <a:effectLst/>
                <a:latin typeface="Times New Roman" panose="02020603050405020304" pitchFamily="18" charset="0"/>
                <a:ea typeface="Calibri" panose="020F0502020204030204" pitchFamily="34" charset="0"/>
              </a:rPr>
              <a:t>):</a:t>
            </a:r>
            <a:r>
              <a:rPr lang="en-US" sz="2400" dirty="0">
                <a:effectLst/>
                <a:latin typeface="Times New Roman" panose="02020603050405020304" pitchFamily="18" charset="0"/>
                <a:ea typeface="Calibri" panose="020F0502020204030204" pitchFamily="34" charset="0"/>
              </a:rPr>
              <a:t> correct; just; upright; by implication, innocent. </a:t>
            </a:r>
          </a:p>
          <a:p>
            <a:pPr marL="0" marR="0">
              <a:lnSpc>
                <a:spcPct val="107000"/>
              </a:lnSpc>
              <a:spcBef>
                <a:spcPts val="0"/>
              </a:spcBef>
              <a:spcAft>
                <a:spcPts val="800"/>
              </a:spcAft>
            </a:pPr>
            <a:r>
              <a:rPr lang="en-US" sz="2400" b="1" dirty="0">
                <a:effectLst/>
                <a:latin typeface="Times New Roman" panose="02020603050405020304" pitchFamily="18" charset="0"/>
                <a:ea typeface="Calibri" panose="020F0502020204030204" pitchFamily="34" charset="0"/>
              </a:rPr>
              <a:t>Sacrifice (verse 4)—Greek: </a:t>
            </a:r>
            <a:r>
              <a:rPr lang="en-US" sz="2400" b="1" i="1" dirty="0" err="1">
                <a:effectLst/>
                <a:latin typeface="Times New Roman" panose="02020603050405020304" pitchFamily="18" charset="0"/>
                <a:ea typeface="Calibri" panose="020F0502020204030204" pitchFamily="34" charset="0"/>
              </a:rPr>
              <a:t>thusia</a:t>
            </a:r>
            <a:r>
              <a:rPr lang="en-US" sz="2400" b="1" dirty="0">
                <a:effectLst/>
                <a:latin typeface="Times New Roman" panose="02020603050405020304" pitchFamily="18" charset="0"/>
                <a:ea typeface="Calibri" panose="020F0502020204030204" pitchFamily="34" charset="0"/>
              </a:rPr>
              <a:t> (</a:t>
            </a:r>
            <a:r>
              <a:rPr lang="en-US" sz="2400" b="1" dirty="0" err="1">
                <a:effectLst/>
                <a:latin typeface="Times New Roman" panose="02020603050405020304" pitchFamily="18" charset="0"/>
                <a:ea typeface="Calibri" panose="020F0502020204030204" pitchFamily="34" charset="0"/>
              </a:rPr>
              <a:t>thoo</a:t>
            </a:r>
            <a:r>
              <a:rPr lang="en-US" sz="2400" b="1" dirty="0">
                <a:effectLst/>
                <a:latin typeface="Times New Roman" panose="02020603050405020304" pitchFamily="18" charset="0"/>
                <a:ea typeface="Calibri" panose="020F0502020204030204" pitchFamily="34" charset="0"/>
              </a:rPr>
              <a:t>-see’-ah):</a:t>
            </a:r>
            <a:r>
              <a:rPr lang="en-US" sz="2400" dirty="0">
                <a:effectLst/>
                <a:latin typeface="Times New Roman" panose="02020603050405020304" pitchFamily="18" charset="0"/>
                <a:ea typeface="Calibri" panose="020F0502020204030204" pitchFamily="34" charset="0"/>
              </a:rPr>
              <a:t> victim; an “offering” (NIV) to God. </a:t>
            </a:r>
          </a:p>
          <a:p>
            <a:pPr marL="0" marR="0">
              <a:lnSpc>
                <a:spcPct val="107000"/>
              </a:lnSpc>
              <a:spcBef>
                <a:spcPts val="0"/>
              </a:spcBef>
              <a:spcAft>
                <a:spcPts val="800"/>
              </a:spcAft>
            </a:pPr>
            <a:r>
              <a:rPr lang="en-US" sz="2400" b="1" dirty="0">
                <a:effectLst/>
                <a:latin typeface="Times New Roman" panose="02020603050405020304" pitchFamily="18" charset="0"/>
                <a:ea typeface="Calibri" panose="020F0502020204030204" pitchFamily="34" charset="0"/>
              </a:rPr>
              <a:t>Visible (verse 3)—Greek: </a:t>
            </a:r>
            <a:r>
              <a:rPr lang="en-US" sz="2400" b="1" i="1" dirty="0" err="1">
                <a:effectLst/>
                <a:latin typeface="Times New Roman" panose="02020603050405020304" pitchFamily="18" charset="0"/>
                <a:ea typeface="Calibri" panose="020F0502020204030204" pitchFamily="34" charset="0"/>
              </a:rPr>
              <a:t>phainó</a:t>
            </a:r>
            <a:r>
              <a:rPr lang="en-US" sz="2400" b="1" dirty="0">
                <a:effectLst/>
                <a:latin typeface="Times New Roman" panose="02020603050405020304" pitchFamily="18" charset="0"/>
                <a:ea typeface="Calibri" panose="020F0502020204030204" pitchFamily="34" charset="0"/>
              </a:rPr>
              <a:t> (fah’-</a:t>
            </a:r>
            <a:r>
              <a:rPr lang="en-US" sz="2400" b="1" dirty="0" err="1">
                <a:effectLst/>
                <a:latin typeface="Times New Roman" panose="02020603050405020304" pitchFamily="18" charset="0"/>
                <a:ea typeface="Calibri" panose="020F0502020204030204" pitchFamily="34" charset="0"/>
              </a:rPr>
              <a:t>ee</a:t>
            </a:r>
            <a:r>
              <a:rPr lang="en-US" sz="2400" b="1" dirty="0">
                <a:effectLst/>
                <a:latin typeface="Times New Roman" panose="02020603050405020304" pitchFamily="18" charset="0"/>
                <a:ea typeface="Calibri" panose="020F0502020204030204" pitchFamily="34" charset="0"/>
              </a:rPr>
              <a:t>-no):</a:t>
            </a:r>
            <a:r>
              <a:rPr lang="en-US" sz="2400" dirty="0">
                <a:effectLst/>
                <a:latin typeface="Times New Roman" panose="02020603050405020304" pitchFamily="18" charset="0"/>
                <a:ea typeface="Calibri" panose="020F0502020204030204" pitchFamily="34" charset="0"/>
              </a:rPr>
              <a:t> able to be seen; brought forth into the light; to meet the eyes; to “appear” (KJV). </a:t>
            </a:r>
          </a:p>
        </p:txBody>
      </p:sp>
    </p:spTree>
    <p:extLst>
      <p:ext uri="{BB962C8B-B14F-4D97-AF65-F5344CB8AC3E}">
        <p14:creationId xmlns:p14="http://schemas.microsoft.com/office/powerpoint/2010/main" val="2079045896"/>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73AAF28-5204-DD47-9104-F9BE647D5076}"/>
              </a:ext>
            </a:extLst>
          </p:cNvPr>
          <p:cNvSpPr>
            <a:spLocks noGrp="1"/>
          </p:cNvSpPr>
          <p:nvPr>
            <p:ph type="title"/>
          </p:nvPr>
        </p:nvSpPr>
        <p:spPr/>
        <p:txBody>
          <a:bodyPr/>
          <a:lstStyle/>
          <a:p>
            <a:r>
              <a:rPr lang="en-US" b="1" dirty="0">
                <a:latin typeface="Times New Roman" panose="02020603050405020304" pitchFamily="18" charset="0"/>
                <a:cs typeface="Times New Roman" panose="02020603050405020304" pitchFamily="18" charset="0"/>
              </a:rPr>
              <a:t>INTRODUCTION</a:t>
            </a:r>
          </a:p>
        </p:txBody>
      </p:sp>
      <p:sp>
        <p:nvSpPr>
          <p:cNvPr id="3" name="Content Placeholder 2">
            <a:extLst>
              <a:ext uri="{FF2B5EF4-FFF2-40B4-BE49-F238E27FC236}">
                <a16:creationId xmlns:a16="http://schemas.microsoft.com/office/drawing/2014/main" id="{67713513-5332-B34D-BF5D-7E0B48198C37}"/>
              </a:ext>
            </a:extLst>
          </p:cNvPr>
          <p:cNvSpPr>
            <a:spLocks noGrp="1"/>
          </p:cNvSpPr>
          <p:nvPr>
            <p:ph idx="1"/>
          </p:nvPr>
        </p:nvSpPr>
        <p:spPr/>
        <p:txBody>
          <a:bodyPr/>
          <a:lstStyle/>
          <a:p>
            <a:endParaRPr lang="en-US"/>
          </a:p>
        </p:txBody>
      </p:sp>
    </p:spTree>
    <p:extLst>
      <p:ext uri="{BB962C8B-B14F-4D97-AF65-F5344CB8AC3E}">
        <p14:creationId xmlns:p14="http://schemas.microsoft.com/office/powerpoint/2010/main" val="641574215"/>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C36B9B40-BEBA-9C45-B5A5-8EEECD8228F8}"/>
              </a:ext>
            </a:extLst>
          </p:cNvPr>
          <p:cNvSpPr>
            <a:spLocks noGrp="1"/>
          </p:cNvSpPr>
          <p:nvPr>
            <p:ph type="title"/>
          </p:nvPr>
        </p:nvSpPr>
        <p:spPr/>
        <p:txBody>
          <a:bodyPr/>
          <a:lstStyle/>
          <a:p>
            <a:r>
              <a:rPr lang="en-US" b="1" dirty="0">
                <a:latin typeface="Times New Roman" panose="02020603050405020304" pitchFamily="18" charset="0"/>
                <a:cs typeface="Times New Roman" panose="02020603050405020304" pitchFamily="18" charset="0"/>
              </a:rPr>
              <a:t>BIBLICAL CONTEXT</a:t>
            </a:r>
          </a:p>
        </p:txBody>
      </p:sp>
      <p:sp>
        <p:nvSpPr>
          <p:cNvPr id="3" name="Content Placeholder 2">
            <a:extLst>
              <a:ext uri="{FF2B5EF4-FFF2-40B4-BE49-F238E27FC236}">
                <a16:creationId xmlns:a16="http://schemas.microsoft.com/office/drawing/2014/main" id="{4D87E9D0-93C0-2645-A473-D4F27FD3D89D}"/>
              </a:ext>
            </a:extLst>
          </p:cNvPr>
          <p:cNvSpPr>
            <a:spLocks noGrp="1"/>
          </p:cNvSpPr>
          <p:nvPr>
            <p:ph idx="1"/>
          </p:nvPr>
        </p:nvSpPr>
        <p:spPr/>
        <p:txBody>
          <a:bodyPr/>
          <a:lstStyle/>
          <a:p>
            <a:endParaRPr lang="en-US" dirty="0"/>
          </a:p>
        </p:txBody>
      </p:sp>
    </p:spTree>
    <p:extLst>
      <p:ext uri="{BB962C8B-B14F-4D97-AF65-F5344CB8AC3E}">
        <p14:creationId xmlns:p14="http://schemas.microsoft.com/office/powerpoint/2010/main" val="2945484542"/>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973A00C1-B5E3-4E4F-8276-A07DCA233084}"/>
              </a:ext>
            </a:extLst>
          </p:cNvPr>
          <p:cNvSpPr>
            <a:spLocks noGrp="1"/>
          </p:cNvSpPr>
          <p:nvPr>
            <p:ph type="title"/>
          </p:nvPr>
        </p:nvSpPr>
        <p:spPr/>
        <p:txBody>
          <a:bodyPr>
            <a:normAutofit fontScale="90000"/>
          </a:bodyPr>
          <a:lstStyle/>
          <a:p>
            <a:br>
              <a:rPr lang="en-US" b="1" dirty="0"/>
            </a:br>
            <a:r>
              <a:rPr lang="en-US" b="1" dirty="0">
                <a:latin typeface="Times New Roman" panose="02020603050405020304" pitchFamily="18" charset="0"/>
                <a:cs typeface="Times New Roman" panose="02020603050405020304" pitchFamily="18" charset="0"/>
              </a:rPr>
              <a:t>ANALYSIS OF THE BIBLICAL TEXT (Lesson Outline)</a:t>
            </a:r>
            <a:br>
              <a:rPr lang="en-US" dirty="0"/>
            </a:br>
            <a:endParaRPr lang="en-US" dirty="0"/>
          </a:p>
        </p:txBody>
      </p:sp>
      <p:sp>
        <p:nvSpPr>
          <p:cNvPr id="3" name="Content Placeholder 2">
            <a:extLst>
              <a:ext uri="{FF2B5EF4-FFF2-40B4-BE49-F238E27FC236}">
                <a16:creationId xmlns:a16="http://schemas.microsoft.com/office/drawing/2014/main" id="{D89D9BF8-87EB-F145-AAFA-7892487DFE92}"/>
              </a:ext>
            </a:extLst>
          </p:cNvPr>
          <p:cNvSpPr>
            <a:spLocks noGrp="1"/>
          </p:cNvSpPr>
          <p:nvPr>
            <p:ph idx="1"/>
          </p:nvPr>
        </p:nvSpPr>
        <p:spPr/>
        <p:txBody>
          <a:bodyPr/>
          <a:lstStyle/>
          <a:p>
            <a:pPr marL="857250" marR="0" lvl="0" indent="-857250" algn="l" defTabSz="685800" rtl="0" eaLnBrk="1" fontAlgn="auto" latinLnBrk="0" hangingPunct="1">
              <a:lnSpc>
                <a:spcPct val="100000"/>
              </a:lnSpc>
              <a:spcBef>
                <a:spcPts val="0"/>
              </a:spcBef>
              <a:spcAft>
                <a:spcPts val="0"/>
              </a:spcAft>
              <a:buClr>
                <a:srgbClr val="44546A"/>
              </a:buClr>
              <a:buSzPts val="2400"/>
              <a:buFont typeface="+mj-lt"/>
              <a:buAutoNum type="romanUcPeriod"/>
              <a:tabLst/>
              <a:defRPr/>
            </a:pPr>
            <a:r>
              <a:rPr kumimoji="0" lang="en-US" sz="4400" b="0" i="0" u="none" strike="noStrike" kern="1200" cap="none" spc="0" normalizeH="0" baseline="0" noProof="0" dirty="0">
                <a:ln>
                  <a:noFill/>
                </a:ln>
                <a:effectLst/>
                <a:uLnTx/>
                <a:uFillTx/>
                <a:latin typeface="Times New Roman" panose="02020603050405020304" pitchFamily="18" charset="0"/>
                <a:cs typeface="Times New Roman" panose="02020603050405020304" pitchFamily="18" charset="0"/>
              </a:rPr>
              <a:t>Faith’s Existence (Hebrews 11:1-3)</a:t>
            </a:r>
          </a:p>
          <a:p>
            <a:pPr marL="857250" marR="0" lvl="0" indent="-857250" algn="l" defTabSz="685800" rtl="0" eaLnBrk="1" fontAlgn="auto" latinLnBrk="0" hangingPunct="1">
              <a:lnSpc>
                <a:spcPct val="100000"/>
              </a:lnSpc>
              <a:spcBef>
                <a:spcPts val="0"/>
              </a:spcBef>
              <a:spcAft>
                <a:spcPts val="0"/>
              </a:spcAft>
              <a:buClr>
                <a:srgbClr val="44546A"/>
              </a:buClr>
              <a:buSzPts val="2400"/>
              <a:buFont typeface="+mj-lt"/>
              <a:buAutoNum type="romanUcPeriod"/>
              <a:tabLst/>
              <a:defRPr/>
            </a:pPr>
            <a:r>
              <a:rPr kumimoji="0" lang="en-US" sz="4400" b="0" i="0" u="none" strike="noStrike" kern="1200" cap="none" spc="0" normalizeH="0" baseline="0" noProof="0" dirty="0">
                <a:ln>
                  <a:noFill/>
                </a:ln>
                <a:effectLst/>
                <a:uLnTx/>
                <a:uFillTx/>
                <a:latin typeface="Times New Roman" panose="02020603050405020304" pitchFamily="18" charset="0"/>
                <a:cs typeface="Times New Roman" panose="02020603050405020304" pitchFamily="18" charset="0"/>
              </a:rPr>
              <a:t>Faith’s Examples (Hebrews 11:4-8) </a:t>
            </a:r>
          </a:p>
          <a:p>
            <a:pPr marL="857250" marR="0" lvl="0" indent="-857250" algn="l" defTabSz="685800" rtl="0" eaLnBrk="1" fontAlgn="auto" latinLnBrk="0" hangingPunct="1">
              <a:lnSpc>
                <a:spcPct val="100000"/>
              </a:lnSpc>
              <a:spcBef>
                <a:spcPts val="0"/>
              </a:spcBef>
              <a:spcAft>
                <a:spcPts val="0"/>
              </a:spcAft>
              <a:buClr>
                <a:srgbClr val="44546A"/>
              </a:buClr>
              <a:buSzPts val="2400"/>
              <a:buFont typeface="+mj-lt"/>
              <a:buAutoNum type="romanUcPeriod"/>
              <a:tabLst/>
              <a:defRPr/>
            </a:pPr>
            <a:r>
              <a:rPr kumimoji="0" lang="en-US" sz="4400" b="0" i="0" u="none" strike="noStrike" kern="1200" cap="none" spc="0" normalizeH="0" baseline="0" noProof="0" dirty="0">
                <a:ln>
                  <a:noFill/>
                </a:ln>
                <a:effectLst/>
                <a:uLnTx/>
                <a:uFillTx/>
                <a:latin typeface="Times New Roman" panose="02020603050405020304" pitchFamily="18" charset="0"/>
                <a:cs typeface="Times New Roman" panose="02020603050405020304" pitchFamily="18" charset="0"/>
              </a:rPr>
              <a:t>Faith’s Endurance (Hebrews 11:13-16)</a:t>
            </a:r>
          </a:p>
          <a:p>
            <a:endParaRPr lang="en-US" sz="4000" dirty="0">
              <a:latin typeface="Times New Roman" panose="02020603050405020304" pitchFamily="18" charset="0"/>
              <a:cs typeface="Times New Roman" panose="02020603050405020304" pitchFamily="18" charset="0"/>
            </a:endParaRPr>
          </a:p>
          <a:p>
            <a:endParaRPr lang="en-US" sz="4000" dirty="0"/>
          </a:p>
          <a:p>
            <a:pPr marL="0" indent="0">
              <a:buNone/>
            </a:pPr>
            <a:endParaRPr lang="en-US" dirty="0"/>
          </a:p>
        </p:txBody>
      </p:sp>
    </p:spTree>
    <p:extLst>
      <p:ext uri="{BB962C8B-B14F-4D97-AF65-F5344CB8AC3E}">
        <p14:creationId xmlns:p14="http://schemas.microsoft.com/office/powerpoint/2010/main" val="3439432817"/>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CF50DC9A-DE1B-3445-9235-D130B32D40E2}"/>
              </a:ext>
            </a:extLst>
          </p:cNvPr>
          <p:cNvSpPr>
            <a:spLocks noGrp="1"/>
          </p:cNvSpPr>
          <p:nvPr>
            <p:ph type="title"/>
          </p:nvPr>
        </p:nvSpPr>
        <p:spPr>
          <a:xfrm>
            <a:off x="650929" y="365125"/>
            <a:ext cx="11220773" cy="1325563"/>
          </a:xfrm>
        </p:spPr>
        <p:txBody>
          <a:bodyPr/>
          <a:lstStyle/>
          <a:p>
            <a:r>
              <a:rPr lang="en-US" sz="4400" b="1" dirty="0">
                <a:latin typeface="Times New Roman" panose="02020603050405020304" pitchFamily="18" charset="0"/>
                <a:cs typeface="Times New Roman" panose="02020603050405020304" pitchFamily="18" charset="0"/>
              </a:rPr>
              <a:t>Faith’s Existence (Hebrews 11:1-3)</a:t>
            </a:r>
          </a:p>
        </p:txBody>
      </p:sp>
      <p:sp>
        <p:nvSpPr>
          <p:cNvPr id="3" name="Content Placeholder 2">
            <a:extLst>
              <a:ext uri="{FF2B5EF4-FFF2-40B4-BE49-F238E27FC236}">
                <a16:creationId xmlns:a16="http://schemas.microsoft.com/office/drawing/2014/main" id="{7981A529-A655-214B-BE92-BA133D0F50C3}"/>
              </a:ext>
            </a:extLst>
          </p:cNvPr>
          <p:cNvSpPr>
            <a:spLocks noGrp="1"/>
          </p:cNvSpPr>
          <p:nvPr>
            <p:ph idx="1"/>
          </p:nvPr>
        </p:nvSpPr>
        <p:spPr>
          <a:xfrm>
            <a:off x="838200" y="1580827"/>
            <a:ext cx="10515600" cy="4722696"/>
          </a:xfrm>
        </p:spPr>
        <p:txBody>
          <a:bodyPr>
            <a:normAutofit/>
          </a:bodyPr>
          <a:lstStyle/>
          <a:p>
            <a:pPr marL="0" marR="0" indent="0" algn="just" fontAlgn="ctr">
              <a:lnSpc>
                <a:spcPct val="107000"/>
              </a:lnSpc>
              <a:spcBef>
                <a:spcPts val="0"/>
              </a:spcBef>
              <a:spcAft>
                <a:spcPts val="0"/>
              </a:spcAft>
              <a:buNone/>
            </a:pPr>
            <a:r>
              <a:rPr lang="en-US" sz="4000" dirty="0">
                <a:solidFill>
                  <a:srgbClr val="000000"/>
                </a:solidFill>
                <a:effectLst/>
                <a:latin typeface="Times New Roman" panose="02020603050405020304" pitchFamily="18" charset="0"/>
                <a:ea typeface="Calibri" panose="020F0502020204030204" pitchFamily="34" charset="0"/>
                <a:cs typeface="Times New Roman" panose="02020603050405020304" pitchFamily="18" charset="0"/>
              </a:rPr>
              <a:t>NOW FAITH is confidence in what we hope for and assurance about what we do not see. </a:t>
            </a:r>
          </a:p>
          <a:p>
            <a:pPr marL="0" marR="0" indent="0" algn="just" fontAlgn="ctr">
              <a:lnSpc>
                <a:spcPct val="107000"/>
              </a:lnSpc>
              <a:spcBef>
                <a:spcPts val="0"/>
              </a:spcBef>
              <a:spcAft>
                <a:spcPts val="0"/>
              </a:spcAft>
              <a:buNone/>
            </a:pPr>
            <a:r>
              <a:rPr lang="en-US" sz="4000" dirty="0">
                <a:solidFill>
                  <a:srgbClr val="000000"/>
                </a:solidFill>
                <a:effectLst/>
                <a:latin typeface="Times New Roman" panose="02020603050405020304" pitchFamily="18" charset="0"/>
                <a:ea typeface="Calibri" panose="020F0502020204030204" pitchFamily="34" charset="0"/>
                <a:cs typeface="Times New Roman" panose="02020603050405020304" pitchFamily="18" charset="0"/>
              </a:rPr>
              <a:t>2 This is what the ancients were commended for.</a:t>
            </a:r>
          </a:p>
          <a:p>
            <a:pPr marL="0" marR="0" indent="0" algn="just" fontAlgn="ctr">
              <a:lnSpc>
                <a:spcPct val="107000"/>
              </a:lnSpc>
              <a:spcBef>
                <a:spcPts val="0"/>
              </a:spcBef>
              <a:spcAft>
                <a:spcPts val="0"/>
              </a:spcAft>
              <a:buNone/>
            </a:pPr>
            <a:r>
              <a:rPr lang="en-US" sz="4000" dirty="0">
                <a:solidFill>
                  <a:srgbClr val="000000"/>
                </a:solidFill>
                <a:effectLst/>
                <a:latin typeface="Times New Roman" panose="02020603050405020304" pitchFamily="18" charset="0"/>
                <a:ea typeface="Calibri" panose="020F0502020204030204" pitchFamily="34" charset="0"/>
                <a:cs typeface="Times New Roman" panose="02020603050405020304" pitchFamily="18" charset="0"/>
              </a:rPr>
              <a:t>3 By faith we understand that the universe was formed at God’s command, so that what is seen was not made out of what was visible. </a:t>
            </a:r>
          </a:p>
        </p:txBody>
      </p:sp>
    </p:spTree>
    <p:extLst>
      <p:ext uri="{BB962C8B-B14F-4D97-AF65-F5344CB8AC3E}">
        <p14:creationId xmlns:p14="http://schemas.microsoft.com/office/powerpoint/2010/main" val="1790812796"/>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1067BC01-61A8-1B4F-90D2-7B90A5D9A6A7}"/>
              </a:ext>
            </a:extLst>
          </p:cNvPr>
          <p:cNvSpPr>
            <a:spLocks noGrp="1"/>
          </p:cNvSpPr>
          <p:nvPr>
            <p:ph type="title"/>
          </p:nvPr>
        </p:nvSpPr>
        <p:spPr/>
        <p:txBody>
          <a:bodyPr/>
          <a:lstStyle/>
          <a:p>
            <a:r>
              <a:rPr lang="en-US" b="1" dirty="0">
                <a:latin typeface="Times New Roman" panose="02020603050405020304" pitchFamily="18" charset="0"/>
                <a:cs typeface="Times New Roman" panose="02020603050405020304" pitchFamily="18" charset="0"/>
              </a:rPr>
              <a:t>What Do You Think?</a:t>
            </a:r>
            <a:r>
              <a:rPr lang="en-US" dirty="0">
                <a:latin typeface="Times New Roman" panose="02020603050405020304" pitchFamily="18" charset="0"/>
                <a:cs typeface="Times New Roman" panose="02020603050405020304" pitchFamily="18" charset="0"/>
              </a:rPr>
              <a:t> </a:t>
            </a:r>
          </a:p>
        </p:txBody>
      </p:sp>
      <p:sp>
        <p:nvSpPr>
          <p:cNvPr id="3" name="Content Placeholder 2">
            <a:extLst>
              <a:ext uri="{FF2B5EF4-FFF2-40B4-BE49-F238E27FC236}">
                <a16:creationId xmlns:a16="http://schemas.microsoft.com/office/drawing/2014/main" id="{369423D3-AA17-034A-AEED-688F02260DFC}"/>
              </a:ext>
            </a:extLst>
          </p:cNvPr>
          <p:cNvSpPr>
            <a:spLocks noGrp="1"/>
          </p:cNvSpPr>
          <p:nvPr>
            <p:ph idx="1"/>
          </p:nvPr>
        </p:nvSpPr>
        <p:spPr/>
        <p:txBody>
          <a:bodyPr/>
          <a:lstStyle/>
          <a:p>
            <a:pPr marL="0" indent="0" algn="just">
              <a:buNone/>
            </a:pPr>
            <a:r>
              <a:rPr lang="en-US" sz="4000" dirty="0">
                <a:latin typeface="Times New Roman" panose="02020603050405020304" pitchFamily="18" charset="0"/>
                <a:cs typeface="Times New Roman" panose="02020603050405020304" pitchFamily="18" charset="0"/>
              </a:rPr>
              <a:t>Do you ever question your faith? If so, how do you overcome? If not, what helps you to remain faithful? </a:t>
            </a:r>
            <a:endParaRPr lang="en-US" dirty="0">
              <a:latin typeface="Times New Roman" panose="02020603050405020304" pitchFamily="18" charset="0"/>
              <a:cs typeface="Times New Roman" panose="02020603050405020304" pitchFamily="18" charset="0"/>
            </a:endParaRPr>
          </a:p>
        </p:txBody>
      </p:sp>
    </p:spTree>
    <p:extLst>
      <p:ext uri="{BB962C8B-B14F-4D97-AF65-F5344CB8AC3E}">
        <p14:creationId xmlns:p14="http://schemas.microsoft.com/office/powerpoint/2010/main" val="2812734922"/>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CF50DC9A-DE1B-3445-9235-D130B32D40E2}"/>
              </a:ext>
            </a:extLst>
          </p:cNvPr>
          <p:cNvSpPr>
            <a:spLocks noGrp="1"/>
          </p:cNvSpPr>
          <p:nvPr>
            <p:ph type="title"/>
          </p:nvPr>
        </p:nvSpPr>
        <p:spPr>
          <a:xfrm>
            <a:off x="650929" y="365125"/>
            <a:ext cx="11220773" cy="1325563"/>
          </a:xfrm>
        </p:spPr>
        <p:txBody>
          <a:bodyPr/>
          <a:lstStyle/>
          <a:p>
            <a:r>
              <a:rPr lang="en-US" sz="4400" b="1" dirty="0">
                <a:latin typeface="Times New Roman" panose="02020603050405020304" pitchFamily="18" charset="0"/>
                <a:cs typeface="Times New Roman" panose="02020603050405020304" pitchFamily="18" charset="0"/>
              </a:rPr>
              <a:t>Faith’s Examples (Hebrews 11:4-8) </a:t>
            </a:r>
          </a:p>
        </p:txBody>
      </p:sp>
      <p:sp>
        <p:nvSpPr>
          <p:cNvPr id="3" name="Content Placeholder 2">
            <a:extLst>
              <a:ext uri="{FF2B5EF4-FFF2-40B4-BE49-F238E27FC236}">
                <a16:creationId xmlns:a16="http://schemas.microsoft.com/office/drawing/2014/main" id="{7981A529-A655-214B-BE92-BA133D0F50C3}"/>
              </a:ext>
            </a:extLst>
          </p:cNvPr>
          <p:cNvSpPr>
            <a:spLocks noGrp="1"/>
          </p:cNvSpPr>
          <p:nvPr>
            <p:ph idx="1"/>
          </p:nvPr>
        </p:nvSpPr>
        <p:spPr>
          <a:xfrm>
            <a:off x="838200" y="1580827"/>
            <a:ext cx="10515600" cy="4722696"/>
          </a:xfrm>
        </p:spPr>
        <p:txBody>
          <a:bodyPr>
            <a:normAutofit fontScale="92500" lnSpcReduction="10000"/>
          </a:bodyPr>
          <a:lstStyle/>
          <a:p>
            <a:pPr marL="0" marR="0" indent="0" algn="just" fontAlgn="ctr">
              <a:lnSpc>
                <a:spcPct val="107000"/>
              </a:lnSpc>
              <a:spcBef>
                <a:spcPts val="0"/>
              </a:spcBef>
              <a:spcAft>
                <a:spcPts val="0"/>
              </a:spcAft>
              <a:buNone/>
            </a:pPr>
            <a:r>
              <a:rPr lang="en-US" sz="4000" dirty="0">
                <a:solidFill>
                  <a:srgbClr val="000000"/>
                </a:solidFill>
                <a:effectLst/>
                <a:latin typeface="Times New Roman" panose="02020603050405020304" pitchFamily="18" charset="0"/>
                <a:ea typeface="Calibri" panose="020F0502020204030204" pitchFamily="34" charset="0"/>
                <a:cs typeface="Times New Roman" panose="02020603050405020304" pitchFamily="18" charset="0"/>
              </a:rPr>
              <a:t>5 By faith Enoch was taken from this life, so that he did not experience death: “He could not be found, because God had taken him away.” For before he was taken, he was commended as one who pleased God. </a:t>
            </a:r>
          </a:p>
          <a:p>
            <a:pPr marL="0" marR="0" indent="0" algn="just" fontAlgn="ctr">
              <a:lnSpc>
                <a:spcPct val="107000"/>
              </a:lnSpc>
              <a:spcBef>
                <a:spcPts val="0"/>
              </a:spcBef>
              <a:spcAft>
                <a:spcPts val="0"/>
              </a:spcAft>
              <a:buNone/>
            </a:pPr>
            <a:r>
              <a:rPr lang="en-US" sz="4000" dirty="0">
                <a:solidFill>
                  <a:srgbClr val="000000"/>
                </a:solidFill>
                <a:effectLst/>
                <a:latin typeface="Times New Roman" panose="02020603050405020304" pitchFamily="18" charset="0"/>
                <a:ea typeface="Calibri" panose="020F0502020204030204" pitchFamily="34" charset="0"/>
                <a:cs typeface="Times New Roman" panose="02020603050405020304" pitchFamily="18" charset="0"/>
              </a:rPr>
              <a:t>6 And without faith it is impossible to please God, because anyone who comes to him must believe that he exists and that he rewards those who earnestly seek him. </a:t>
            </a:r>
          </a:p>
        </p:txBody>
      </p:sp>
    </p:spTree>
    <p:extLst>
      <p:ext uri="{BB962C8B-B14F-4D97-AF65-F5344CB8AC3E}">
        <p14:creationId xmlns:p14="http://schemas.microsoft.com/office/powerpoint/2010/main" val="3246716336"/>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CF50DC9A-DE1B-3445-9235-D130B32D40E2}"/>
              </a:ext>
            </a:extLst>
          </p:cNvPr>
          <p:cNvSpPr>
            <a:spLocks noGrp="1"/>
          </p:cNvSpPr>
          <p:nvPr>
            <p:ph type="title"/>
          </p:nvPr>
        </p:nvSpPr>
        <p:spPr>
          <a:xfrm>
            <a:off x="650929" y="365125"/>
            <a:ext cx="11220773" cy="1325563"/>
          </a:xfrm>
        </p:spPr>
        <p:txBody>
          <a:bodyPr/>
          <a:lstStyle/>
          <a:p>
            <a:r>
              <a:rPr lang="en-US" sz="4400" b="1" dirty="0">
                <a:latin typeface="Times New Roman" panose="02020603050405020304" pitchFamily="18" charset="0"/>
                <a:cs typeface="Times New Roman" panose="02020603050405020304" pitchFamily="18" charset="0"/>
              </a:rPr>
              <a:t>Faith’s Examples (Hebrews 11:4-8) </a:t>
            </a:r>
          </a:p>
        </p:txBody>
      </p:sp>
      <p:sp>
        <p:nvSpPr>
          <p:cNvPr id="3" name="Content Placeholder 2">
            <a:extLst>
              <a:ext uri="{FF2B5EF4-FFF2-40B4-BE49-F238E27FC236}">
                <a16:creationId xmlns:a16="http://schemas.microsoft.com/office/drawing/2014/main" id="{7981A529-A655-214B-BE92-BA133D0F50C3}"/>
              </a:ext>
            </a:extLst>
          </p:cNvPr>
          <p:cNvSpPr>
            <a:spLocks noGrp="1"/>
          </p:cNvSpPr>
          <p:nvPr>
            <p:ph idx="1"/>
          </p:nvPr>
        </p:nvSpPr>
        <p:spPr>
          <a:xfrm>
            <a:off x="838200" y="1580827"/>
            <a:ext cx="10515600" cy="4722696"/>
          </a:xfrm>
        </p:spPr>
        <p:txBody>
          <a:bodyPr>
            <a:normAutofit fontScale="92500" lnSpcReduction="10000"/>
          </a:bodyPr>
          <a:lstStyle/>
          <a:p>
            <a:pPr marL="0" marR="0" indent="0" algn="just" fontAlgn="ctr">
              <a:lnSpc>
                <a:spcPct val="107000"/>
              </a:lnSpc>
              <a:spcBef>
                <a:spcPts val="0"/>
              </a:spcBef>
              <a:spcAft>
                <a:spcPts val="0"/>
              </a:spcAft>
              <a:buNone/>
            </a:pPr>
            <a:r>
              <a:rPr lang="en-US" sz="4000" dirty="0">
                <a:solidFill>
                  <a:srgbClr val="000000"/>
                </a:solidFill>
                <a:effectLst/>
                <a:latin typeface="Times New Roman" panose="02020603050405020304" pitchFamily="18" charset="0"/>
                <a:ea typeface="Calibri" panose="020F0502020204030204" pitchFamily="34" charset="0"/>
                <a:cs typeface="Times New Roman" panose="02020603050405020304" pitchFamily="18" charset="0"/>
              </a:rPr>
              <a:t>7 By faith Noah, when warned about things not yet seen, in holy fear built an ark to save his family. By his faith he condemned the world and became heir of the righteousness that is in keeping with faith. </a:t>
            </a:r>
          </a:p>
          <a:p>
            <a:pPr marL="0" marR="0" indent="0" algn="just" fontAlgn="ctr">
              <a:lnSpc>
                <a:spcPct val="107000"/>
              </a:lnSpc>
              <a:spcBef>
                <a:spcPts val="0"/>
              </a:spcBef>
              <a:spcAft>
                <a:spcPts val="0"/>
              </a:spcAft>
              <a:buNone/>
            </a:pPr>
            <a:r>
              <a:rPr lang="en-US" sz="4000" dirty="0">
                <a:solidFill>
                  <a:srgbClr val="000000"/>
                </a:solidFill>
                <a:effectLst/>
                <a:latin typeface="Times New Roman" panose="02020603050405020304" pitchFamily="18" charset="0"/>
                <a:ea typeface="Calibri" panose="020F0502020204030204" pitchFamily="34" charset="0"/>
                <a:cs typeface="Times New Roman" panose="02020603050405020304" pitchFamily="18" charset="0"/>
              </a:rPr>
              <a:t>8 By faith Abraham, when called to go to a place he would later receive as his inheritance, obeyed and went, even though he did not know where he was going. </a:t>
            </a:r>
          </a:p>
        </p:txBody>
      </p:sp>
    </p:spTree>
    <p:extLst>
      <p:ext uri="{BB962C8B-B14F-4D97-AF65-F5344CB8AC3E}">
        <p14:creationId xmlns:p14="http://schemas.microsoft.com/office/powerpoint/2010/main" val="721887570"/>
      </p:ext>
    </p:extLst>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D4880AC9-836A-1F4E-8A7B-7C5495905551}"/>
              </a:ext>
            </a:extLst>
          </p:cNvPr>
          <p:cNvSpPr>
            <a:spLocks noGrp="1"/>
          </p:cNvSpPr>
          <p:nvPr>
            <p:ph type="title"/>
          </p:nvPr>
        </p:nvSpPr>
        <p:spPr/>
        <p:txBody>
          <a:bodyPr/>
          <a:lstStyle/>
          <a:p>
            <a:r>
              <a:rPr lang="en-US" b="1" dirty="0">
                <a:latin typeface="Times New Roman" panose="02020603050405020304" pitchFamily="18" charset="0"/>
                <a:cs typeface="Times New Roman" panose="02020603050405020304" pitchFamily="18" charset="0"/>
              </a:rPr>
              <a:t>What Do You Think? </a:t>
            </a:r>
            <a:endParaRPr lang="en-US" dirty="0">
              <a:latin typeface="Times New Roman" panose="02020603050405020304" pitchFamily="18" charset="0"/>
              <a:cs typeface="Times New Roman" panose="02020603050405020304" pitchFamily="18" charset="0"/>
            </a:endParaRPr>
          </a:p>
        </p:txBody>
      </p:sp>
      <p:sp>
        <p:nvSpPr>
          <p:cNvPr id="3" name="Content Placeholder 2">
            <a:extLst>
              <a:ext uri="{FF2B5EF4-FFF2-40B4-BE49-F238E27FC236}">
                <a16:creationId xmlns:a16="http://schemas.microsoft.com/office/drawing/2014/main" id="{9553FAFA-8B57-6E41-BDFC-074B3AD437BC}"/>
              </a:ext>
            </a:extLst>
          </p:cNvPr>
          <p:cNvSpPr>
            <a:spLocks noGrp="1"/>
          </p:cNvSpPr>
          <p:nvPr>
            <p:ph idx="1"/>
          </p:nvPr>
        </p:nvSpPr>
        <p:spPr/>
        <p:txBody>
          <a:bodyPr/>
          <a:lstStyle/>
          <a:p>
            <a:pPr marL="0" marR="0" indent="0">
              <a:lnSpc>
                <a:spcPct val="107000"/>
              </a:lnSpc>
              <a:spcBef>
                <a:spcPts val="0"/>
              </a:spcBef>
              <a:spcAft>
                <a:spcPts val="800"/>
              </a:spcAft>
              <a:buNone/>
            </a:pPr>
            <a:r>
              <a:rPr lang="en-US" sz="4000" dirty="0">
                <a:effectLst/>
                <a:latin typeface="Times New Roman" panose="02020603050405020304" pitchFamily="18" charset="0"/>
                <a:ea typeface="Calibri" panose="020F0502020204030204" pitchFamily="34" charset="0"/>
              </a:rPr>
              <a:t>Share examples of two persons whose faith you have observed both up-close and from a distance. Why do you count them as faithful? </a:t>
            </a:r>
          </a:p>
        </p:txBody>
      </p:sp>
    </p:spTree>
    <p:extLst>
      <p:ext uri="{BB962C8B-B14F-4D97-AF65-F5344CB8AC3E}">
        <p14:creationId xmlns:p14="http://schemas.microsoft.com/office/powerpoint/2010/main" val="2517986012"/>
      </p:ext>
    </p:extLst>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CF50DC9A-DE1B-3445-9235-D130B32D40E2}"/>
              </a:ext>
            </a:extLst>
          </p:cNvPr>
          <p:cNvSpPr>
            <a:spLocks noGrp="1"/>
          </p:cNvSpPr>
          <p:nvPr>
            <p:ph type="title"/>
          </p:nvPr>
        </p:nvSpPr>
        <p:spPr>
          <a:xfrm>
            <a:off x="838200" y="365125"/>
            <a:ext cx="11033502" cy="1325563"/>
          </a:xfrm>
        </p:spPr>
        <p:txBody>
          <a:bodyPr>
            <a:noAutofit/>
          </a:bodyPr>
          <a:lstStyle/>
          <a:p>
            <a:pPr marL="0" marR="0">
              <a:lnSpc>
                <a:spcPct val="107000"/>
              </a:lnSpc>
              <a:spcBef>
                <a:spcPts val="0"/>
              </a:spcBef>
              <a:spcAft>
                <a:spcPts val="800"/>
              </a:spcAft>
            </a:pPr>
            <a:r>
              <a:rPr lang="en-US" b="1" dirty="0">
                <a:effectLst/>
                <a:latin typeface="Times New Roman" panose="02020603050405020304" pitchFamily="18" charset="0"/>
                <a:ea typeface="Calibri" panose="020F0502020204030204" pitchFamily="34" charset="0"/>
              </a:rPr>
              <a:t>Faith’s Endurance (Hebrews 11:13-16)</a:t>
            </a:r>
          </a:p>
        </p:txBody>
      </p:sp>
      <p:sp>
        <p:nvSpPr>
          <p:cNvPr id="3" name="Content Placeholder 2">
            <a:extLst>
              <a:ext uri="{FF2B5EF4-FFF2-40B4-BE49-F238E27FC236}">
                <a16:creationId xmlns:a16="http://schemas.microsoft.com/office/drawing/2014/main" id="{7981A529-A655-214B-BE92-BA133D0F50C3}"/>
              </a:ext>
            </a:extLst>
          </p:cNvPr>
          <p:cNvSpPr>
            <a:spLocks noGrp="1"/>
          </p:cNvSpPr>
          <p:nvPr>
            <p:ph idx="1"/>
          </p:nvPr>
        </p:nvSpPr>
        <p:spPr>
          <a:xfrm>
            <a:off x="838200" y="1959429"/>
            <a:ext cx="10515600" cy="4344094"/>
          </a:xfrm>
        </p:spPr>
        <p:txBody>
          <a:bodyPr>
            <a:normAutofit/>
          </a:bodyPr>
          <a:lstStyle/>
          <a:p>
            <a:pPr marL="0" indent="0" algn="just">
              <a:buNone/>
            </a:pPr>
            <a:r>
              <a:rPr lang="en-US" sz="4000" dirty="0">
                <a:latin typeface="Times New Roman" panose="02020603050405020304" pitchFamily="18" charset="0"/>
                <a:cs typeface="Times New Roman" panose="02020603050405020304" pitchFamily="18" charset="0"/>
              </a:rPr>
              <a:t>13 All these people were still living by faith when they died. They did not receive the things promised; they only saw them and welcomed them from a distance, admitting that they were foreigners and strangers on earth. </a:t>
            </a:r>
          </a:p>
          <a:p>
            <a:pPr marL="0" indent="0" algn="just">
              <a:buNone/>
            </a:pPr>
            <a:r>
              <a:rPr lang="en-US" sz="4000" dirty="0">
                <a:latin typeface="Times New Roman" panose="02020603050405020304" pitchFamily="18" charset="0"/>
                <a:cs typeface="Times New Roman" panose="02020603050405020304" pitchFamily="18" charset="0"/>
              </a:rPr>
              <a:t>14 People who say such things show that they are looking for a country of their own. </a:t>
            </a:r>
          </a:p>
          <a:p>
            <a:pPr marL="0" indent="0">
              <a:buNone/>
            </a:pPr>
            <a:endParaRPr lang="en-US" sz="4000" dirty="0"/>
          </a:p>
        </p:txBody>
      </p:sp>
    </p:spTree>
    <p:extLst>
      <p:ext uri="{BB962C8B-B14F-4D97-AF65-F5344CB8AC3E}">
        <p14:creationId xmlns:p14="http://schemas.microsoft.com/office/powerpoint/2010/main" val="640657127"/>
      </p:ext>
    </p:extLst>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CF50DC9A-DE1B-3445-9235-D130B32D40E2}"/>
              </a:ext>
            </a:extLst>
          </p:cNvPr>
          <p:cNvSpPr>
            <a:spLocks noGrp="1"/>
          </p:cNvSpPr>
          <p:nvPr>
            <p:ph type="title"/>
          </p:nvPr>
        </p:nvSpPr>
        <p:spPr>
          <a:xfrm>
            <a:off x="838200" y="365125"/>
            <a:ext cx="11033502" cy="1325563"/>
          </a:xfrm>
        </p:spPr>
        <p:txBody>
          <a:bodyPr>
            <a:noAutofit/>
          </a:bodyPr>
          <a:lstStyle/>
          <a:p>
            <a:pPr marL="0" marR="0">
              <a:lnSpc>
                <a:spcPct val="107000"/>
              </a:lnSpc>
              <a:spcBef>
                <a:spcPts val="0"/>
              </a:spcBef>
              <a:spcAft>
                <a:spcPts val="800"/>
              </a:spcAft>
            </a:pPr>
            <a:r>
              <a:rPr lang="en-US" b="1" dirty="0">
                <a:effectLst/>
                <a:latin typeface="Times New Roman" panose="02020603050405020304" pitchFamily="18" charset="0"/>
                <a:ea typeface="Calibri" panose="020F0502020204030204" pitchFamily="34" charset="0"/>
              </a:rPr>
              <a:t>Faith’s Endurance (Hebrews 11:13-16)</a:t>
            </a:r>
          </a:p>
        </p:txBody>
      </p:sp>
      <p:sp>
        <p:nvSpPr>
          <p:cNvPr id="3" name="Content Placeholder 2">
            <a:extLst>
              <a:ext uri="{FF2B5EF4-FFF2-40B4-BE49-F238E27FC236}">
                <a16:creationId xmlns:a16="http://schemas.microsoft.com/office/drawing/2014/main" id="{7981A529-A655-214B-BE92-BA133D0F50C3}"/>
              </a:ext>
            </a:extLst>
          </p:cNvPr>
          <p:cNvSpPr>
            <a:spLocks noGrp="1"/>
          </p:cNvSpPr>
          <p:nvPr>
            <p:ph idx="1"/>
          </p:nvPr>
        </p:nvSpPr>
        <p:spPr>
          <a:xfrm>
            <a:off x="838200" y="1959429"/>
            <a:ext cx="10515600" cy="4344094"/>
          </a:xfrm>
        </p:spPr>
        <p:txBody>
          <a:bodyPr>
            <a:normAutofit/>
          </a:bodyPr>
          <a:lstStyle/>
          <a:p>
            <a:pPr marL="0" indent="0" algn="just">
              <a:buNone/>
            </a:pPr>
            <a:r>
              <a:rPr lang="en-US" sz="4000" dirty="0">
                <a:latin typeface="Times New Roman" panose="02020603050405020304" pitchFamily="18" charset="0"/>
                <a:cs typeface="Times New Roman" panose="02020603050405020304" pitchFamily="18" charset="0"/>
              </a:rPr>
              <a:t>13 All these people were still living by faith when they died. They did not receive the things promised; they only saw them and welcomed them from a distance, admitting that they were foreigners and strangers on earth. </a:t>
            </a:r>
          </a:p>
          <a:p>
            <a:pPr marL="0" indent="0" algn="just">
              <a:buNone/>
            </a:pPr>
            <a:r>
              <a:rPr lang="en-US" sz="4000" dirty="0">
                <a:latin typeface="Times New Roman" panose="02020603050405020304" pitchFamily="18" charset="0"/>
                <a:cs typeface="Times New Roman" panose="02020603050405020304" pitchFamily="18" charset="0"/>
              </a:rPr>
              <a:t>14 People who say such things show that they are looking for a country of their own. </a:t>
            </a:r>
          </a:p>
          <a:p>
            <a:pPr marL="0" indent="0">
              <a:buNone/>
            </a:pPr>
            <a:endParaRPr lang="en-US" sz="4000" dirty="0"/>
          </a:p>
        </p:txBody>
      </p:sp>
    </p:spTree>
    <p:extLst>
      <p:ext uri="{BB962C8B-B14F-4D97-AF65-F5344CB8AC3E}">
        <p14:creationId xmlns:p14="http://schemas.microsoft.com/office/powerpoint/2010/main" val="2030609928"/>
      </p:ext>
    </p:extLst>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D4880AC9-836A-1F4E-8A7B-7C5495905551}"/>
              </a:ext>
            </a:extLst>
          </p:cNvPr>
          <p:cNvSpPr>
            <a:spLocks noGrp="1"/>
          </p:cNvSpPr>
          <p:nvPr>
            <p:ph type="title"/>
          </p:nvPr>
        </p:nvSpPr>
        <p:spPr/>
        <p:txBody>
          <a:bodyPr/>
          <a:lstStyle/>
          <a:p>
            <a:r>
              <a:rPr lang="en-US" b="1" dirty="0">
                <a:latin typeface="Times New Roman" panose="02020603050405020304" pitchFamily="18" charset="0"/>
                <a:cs typeface="Times New Roman" panose="02020603050405020304" pitchFamily="18" charset="0"/>
              </a:rPr>
              <a:t>What Do You Think? </a:t>
            </a:r>
            <a:endParaRPr lang="en-US" dirty="0">
              <a:latin typeface="Times New Roman" panose="02020603050405020304" pitchFamily="18" charset="0"/>
              <a:cs typeface="Times New Roman" panose="02020603050405020304" pitchFamily="18" charset="0"/>
            </a:endParaRPr>
          </a:p>
        </p:txBody>
      </p:sp>
      <p:sp>
        <p:nvSpPr>
          <p:cNvPr id="3" name="Content Placeholder 2">
            <a:extLst>
              <a:ext uri="{FF2B5EF4-FFF2-40B4-BE49-F238E27FC236}">
                <a16:creationId xmlns:a16="http://schemas.microsoft.com/office/drawing/2014/main" id="{9553FAFA-8B57-6E41-BDFC-074B3AD437BC}"/>
              </a:ext>
            </a:extLst>
          </p:cNvPr>
          <p:cNvSpPr>
            <a:spLocks noGrp="1"/>
          </p:cNvSpPr>
          <p:nvPr>
            <p:ph idx="1"/>
          </p:nvPr>
        </p:nvSpPr>
        <p:spPr/>
        <p:txBody>
          <a:bodyPr>
            <a:normAutofit/>
          </a:bodyPr>
          <a:lstStyle/>
          <a:p>
            <a:pPr marL="0" indent="0" algn="just">
              <a:buNone/>
            </a:pPr>
            <a:r>
              <a:rPr lang="en-US" sz="4000" dirty="0">
                <a:effectLst/>
                <a:latin typeface="Times New Roman" panose="02020603050405020304" pitchFamily="18" charset="0"/>
                <a:ea typeface="Calibri" panose="020F0502020204030204" pitchFamily="34" charset="0"/>
              </a:rPr>
              <a:t>What kinds of thoughts motivate you to remain faithful to God? Share examples that can encourage others to remain faithful. </a:t>
            </a:r>
            <a:endParaRPr lang="en-US" sz="4000" dirty="0">
              <a:latin typeface="Times New Roman" panose="02020603050405020304" pitchFamily="18" charset="0"/>
              <a:cs typeface="Times New Roman" panose="02020603050405020304" pitchFamily="18" charset="0"/>
            </a:endParaRPr>
          </a:p>
        </p:txBody>
      </p:sp>
    </p:spTree>
    <p:extLst>
      <p:ext uri="{BB962C8B-B14F-4D97-AF65-F5344CB8AC3E}">
        <p14:creationId xmlns:p14="http://schemas.microsoft.com/office/powerpoint/2010/main" val="1783088167"/>
      </p:ext>
    </p:extLst>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a:extLst>
              <a:ext uri="{FF2B5EF4-FFF2-40B4-BE49-F238E27FC236}">
                <a16:creationId xmlns:a16="http://schemas.microsoft.com/office/drawing/2014/main" id="{E822249E-8FE5-DD4E-87F9-5FF055777731}"/>
              </a:ext>
            </a:extLst>
          </p:cNvPr>
          <p:cNvSpPr>
            <a:spLocks noGrp="1"/>
          </p:cNvSpPr>
          <p:nvPr>
            <p:ph idx="1"/>
          </p:nvPr>
        </p:nvSpPr>
        <p:spPr>
          <a:xfrm>
            <a:off x="838200" y="981635"/>
            <a:ext cx="10515600" cy="5195328"/>
          </a:xfrm>
        </p:spPr>
        <p:txBody>
          <a:bodyPr/>
          <a:lstStyle/>
          <a:p>
            <a:pPr indent="-457200"/>
            <a:r>
              <a:rPr lang="en-US" sz="4400" b="1" dirty="0">
                <a:latin typeface="Times New Roman" panose="02020603050405020304" pitchFamily="18" charset="0"/>
                <a:cs typeface="Times New Roman" panose="02020603050405020304" pitchFamily="18" charset="0"/>
              </a:rPr>
              <a:t>A Closing Thought</a:t>
            </a:r>
          </a:p>
          <a:p>
            <a:pPr indent="-457200"/>
            <a:r>
              <a:rPr lang="en-US" sz="4400" b="1" dirty="0">
                <a:latin typeface="Times New Roman" panose="02020603050405020304" pitchFamily="18" charset="0"/>
                <a:cs typeface="Times New Roman" panose="02020603050405020304" pitchFamily="18" charset="0"/>
              </a:rPr>
              <a:t>Your Life</a:t>
            </a:r>
            <a:endParaRPr lang="en-US" sz="4400" dirty="0">
              <a:latin typeface="Times New Roman" panose="02020603050405020304" pitchFamily="18" charset="0"/>
              <a:cs typeface="Times New Roman" panose="02020603050405020304" pitchFamily="18" charset="0"/>
            </a:endParaRPr>
          </a:p>
          <a:p>
            <a:pPr indent="-457200"/>
            <a:r>
              <a:rPr lang="en-US" sz="4400" b="1" dirty="0">
                <a:latin typeface="Times New Roman" panose="02020603050405020304" pitchFamily="18" charset="0"/>
                <a:cs typeface="Times New Roman" panose="02020603050405020304" pitchFamily="18" charset="0"/>
              </a:rPr>
              <a:t>Your World!</a:t>
            </a:r>
            <a:endParaRPr lang="en-US" sz="4400" dirty="0">
              <a:latin typeface="Times New Roman" panose="02020603050405020304" pitchFamily="18" charset="0"/>
              <a:cs typeface="Times New Roman" panose="02020603050405020304" pitchFamily="18" charset="0"/>
            </a:endParaRPr>
          </a:p>
          <a:p>
            <a:endParaRPr lang="en-US" dirty="0"/>
          </a:p>
        </p:txBody>
      </p:sp>
    </p:spTree>
    <p:extLst>
      <p:ext uri="{BB962C8B-B14F-4D97-AF65-F5344CB8AC3E}">
        <p14:creationId xmlns:p14="http://schemas.microsoft.com/office/powerpoint/2010/main" val="1926609957"/>
      </p:ext>
    </p:extLst>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3522DFAE-9D03-8B4E-B330-0DC8560A79DB}"/>
              </a:ext>
            </a:extLst>
          </p:cNvPr>
          <p:cNvSpPr>
            <a:spLocks noGrp="1"/>
          </p:cNvSpPr>
          <p:nvPr>
            <p:ph type="title"/>
          </p:nvPr>
        </p:nvSpPr>
        <p:spPr/>
        <p:txBody>
          <a:bodyPr/>
          <a:lstStyle/>
          <a:p>
            <a:r>
              <a:rPr lang="en-US" b="1" dirty="0">
                <a:latin typeface="Times New Roman" panose="02020603050405020304" pitchFamily="18" charset="0"/>
                <a:cs typeface="Times New Roman" panose="02020603050405020304" pitchFamily="18" charset="0"/>
              </a:rPr>
              <a:t>Closing Prayer </a:t>
            </a:r>
            <a:endParaRPr lang="en-US" dirty="0">
              <a:latin typeface="Times New Roman" panose="02020603050405020304" pitchFamily="18" charset="0"/>
              <a:cs typeface="Times New Roman" panose="02020603050405020304" pitchFamily="18" charset="0"/>
            </a:endParaRPr>
          </a:p>
        </p:txBody>
      </p:sp>
      <p:sp>
        <p:nvSpPr>
          <p:cNvPr id="3" name="Content Placeholder 2">
            <a:extLst>
              <a:ext uri="{FF2B5EF4-FFF2-40B4-BE49-F238E27FC236}">
                <a16:creationId xmlns:a16="http://schemas.microsoft.com/office/drawing/2014/main" id="{8E1496D8-400A-5B47-8EB7-1C1777E3A561}"/>
              </a:ext>
            </a:extLst>
          </p:cNvPr>
          <p:cNvSpPr>
            <a:spLocks noGrp="1"/>
          </p:cNvSpPr>
          <p:nvPr>
            <p:ph idx="1"/>
          </p:nvPr>
        </p:nvSpPr>
        <p:spPr/>
        <p:txBody>
          <a:bodyPr>
            <a:normAutofit/>
          </a:bodyPr>
          <a:lstStyle/>
          <a:p>
            <a:pPr marL="0" marR="0" indent="0">
              <a:lnSpc>
                <a:spcPct val="107000"/>
              </a:lnSpc>
              <a:spcBef>
                <a:spcPts val="0"/>
              </a:spcBef>
              <a:spcAft>
                <a:spcPts val="800"/>
              </a:spcAft>
              <a:buNone/>
            </a:pPr>
            <a:r>
              <a:rPr lang="en-US" sz="4000" dirty="0">
                <a:effectLst/>
                <a:latin typeface="Times New Roman" panose="02020603050405020304" pitchFamily="18" charset="0"/>
                <a:ea typeface="Calibri" panose="020F0502020204030204" pitchFamily="34" charset="0"/>
              </a:rPr>
              <a:t>Lord, help us to see ourselves as Your servants and witnesses to others. Help us to grow deeper in our devotion and more effective in our service. In Jesus’ name we pray. Amen. </a:t>
            </a:r>
          </a:p>
        </p:txBody>
      </p:sp>
    </p:spTree>
    <p:extLst>
      <p:ext uri="{BB962C8B-B14F-4D97-AF65-F5344CB8AC3E}">
        <p14:creationId xmlns:p14="http://schemas.microsoft.com/office/powerpoint/2010/main" val="3553201601"/>
      </p:ext>
    </p:extLst>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9ABE1D4C-72A8-D24E-9487-7EE9AF54E400}"/>
              </a:ext>
            </a:extLst>
          </p:cNvPr>
          <p:cNvSpPr>
            <a:spLocks noGrp="1"/>
          </p:cNvSpPr>
          <p:nvPr>
            <p:ph type="title"/>
          </p:nvPr>
        </p:nvSpPr>
        <p:spPr/>
        <p:txBody>
          <a:bodyPr>
            <a:normAutofit fontScale="90000"/>
          </a:bodyPr>
          <a:lstStyle/>
          <a:p>
            <a:r>
              <a:rPr lang="en-US" b="1" dirty="0">
                <a:latin typeface="Times New Roman" panose="02020603050405020304" pitchFamily="18" charset="0"/>
                <a:cs typeface="Times New Roman" panose="02020603050405020304" pitchFamily="18" charset="0"/>
              </a:rPr>
              <a:t>Conclusion (Preparing for Next Week’s Lesson)</a:t>
            </a:r>
            <a:br>
              <a:rPr lang="en-US" dirty="0"/>
            </a:br>
            <a:endParaRPr lang="en-US" dirty="0"/>
          </a:p>
        </p:txBody>
      </p:sp>
      <p:sp>
        <p:nvSpPr>
          <p:cNvPr id="3" name="Content Placeholder 2">
            <a:extLst>
              <a:ext uri="{FF2B5EF4-FFF2-40B4-BE49-F238E27FC236}">
                <a16:creationId xmlns:a16="http://schemas.microsoft.com/office/drawing/2014/main" id="{43F48B9D-EC76-4F49-BB61-718166E0DC70}"/>
              </a:ext>
            </a:extLst>
          </p:cNvPr>
          <p:cNvSpPr>
            <a:spLocks noGrp="1"/>
          </p:cNvSpPr>
          <p:nvPr>
            <p:ph idx="1"/>
          </p:nvPr>
        </p:nvSpPr>
        <p:spPr/>
        <p:txBody>
          <a:bodyPr>
            <a:normAutofit fontScale="92500" lnSpcReduction="10000"/>
          </a:bodyPr>
          <a:lstStyle/>
          <a:p>
            <a:pPr algn="just"/>
            <a:r>
              <a:rPr lang="en-US" sz="4300" dirty="0">
                <a:latin typeface="Times New Roman" panose="02020603050405020304" pitchFamily="18" charset="0"/>
                <a:cs typeface="Times New Roman" panose="02020603050405020304" pitchFamily="18" charset="0"/>
              </a:rPr>
              <a:t>While reading the background Scripture, consider this question: “Do you have the faith to persevere through a challenge?”</a:t>
            </a:r>
          </a:p>
          <a:p>
            <a:pPr algn="just"/>
            <a:r>
              <a:rPr lang="en-US" sz="4300" dirty="0">
                <a:latin typeface="Times New Roman" panose="02020603050405020304" pitchFamily="18" charset="0"/>
                <a:cs typeface="Times New Roman" panose="02020603050405020304" pitchFamily="18" charset="0"/>
              </a:rPr>
              <a:t>The lesson topic for Sunday, August 15, 2021, is “Keep Going.” The Devotional Reading is Psalm 40:1-13, the Background Scripture is Hebrews 10:19-39, and the Printed Text is Hebrews 10:23-36</a:t>
            </a:r>
            <a:endParaRPr lang="en-US" dirty="0"/>
          </a:p>
        </p:txBody>
      </p:sp>
    </p:spTree>
    <p:extLst>
      <p:ext uri="{BB962C8B-B14F-4D97-AF65-F5344CB8AC3E}">
        <p14:creationId xmlns:p14="http://schemas.microsoft.com/office/powerpoint/2010/main" val="2784195642"/>
      </p:ext>
    </p:extLst>
  </p:cSld>
  <p:clrMapOvr>
    <a:masterClrMapping/>
  </p:clrMapOvr>
</p:sld>
</file>

<file path=ppt/theme/theme1.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otalTime>1703</TotalTime>
  <Words>970</Words>
  <Application>Microsoft Office PowerPoint</Application>
  <PresentationFormat>Widescreen</PresentationFormat>
  <Paragraphs>58</Paragraphs>
  <Slides>20</Slides>
  <Notes>0</Notes>
  <HiddenSlides>0</HiddenSlides>
  <MMClips>0</MMClips>
  <ScaleCrop>false</ScaleCrop>
  <HeadingPairs>
    <vt:vector size="6" baseType="variant">
      <vt:variant>
        <vt:lpstr>Fonts Used</vt:lpstr>
      </vt:variant>
      <vt:variant>
        <vt:i4>5</vt:i4>
      </vt:variant>
      <vt:variant>
        <vt:lpstr>Theme</vt:lpstr>
      </vt:variant>
      <vt:variant>
        <vt:i4>1</vt:i4>
      </vt:variant>
      <vt:variant>
        <vt:lpstr>Slide Titles</vt:lpstr>
      </vt:variant>
      <vt:variant>
        <vt:i4>20</vt:i4>
      </vt:variant>
    </vt:vector>
  </HeadingPairs>
  <TitlesOfParts>
    <vt:vector size="26" baseType="lpstr">
      <vt:lpstr>Arial</vt:lpstr>
      <vt:lpstr>Calibri</vt:lpstr>
      <vt:lpstr>Calibri Light</vt:lpstr>
      <vt:lpstr>Symbol</vt:lpstr>
      <vt:lpstr>Times New Roman</vt:lpstr>
      <vt:lpstr>Office Theme</vt:lpstr>
      <vt:lpstr>SUMMER QUARTER THEME:  “Confident Hope”  Unit III: “Faith Gives Us Hope”  </vt:lpstr>
      <vt:lpstr>LESSON 10- August 8, 2021 </vt:lpstr>
      <vt:lpstr>      DEVOTIONAL READING: Hebrews 11:32-40   BACKGROUND SCRIPTURES: Hebrews 11; 13:1-19   PRINT PASSAGE: Hebrews 11:1-8, 13-16         </vt:lpstr>
      <vt:lpstr>KEY VERSE:</vt:lpstr>
      <vt:lpstr>     LESSON AIMS:   </vt:lpstr>
      <vt:lpstr>KEY TERMS:</vt:lpstr>
      <vt:lpstr>INTRODUCTION</vt:lpstr>
      <vt:lpstr>BIBLICAL CONTEXT</vt:lpstr>
      <vt:lpstr> ANALYSIS OF THE BIBLICAL TEXT (Lesson Outline) </vt:lpstr>
      <vt:lpstr>Faith’s Existence (Hebrews 11:1-3)</vt:lpstr>
      <vt:lpstr>What Do You Think? </vt:lpstr>
      <vt:lpstr>Faith’s Examples (Hebrews 11:4-8) </vt:lpstr>
      <vt:lpstr>Faith’s Examples (Hebrews 11:4-8) </vt:lpstr>
      <vt:lpstr>What Do You Think? </vt:lpstr>
      <vt:lpstr>Faith’s Endurance (Hebrews 11:13-16)</vt:lpstr>
      <vt:lpstr>Faith’s Endurance (Hebrews 11:13-16)</vt:lpstr>
      <vt:lpstr>What Do You Think? </vt:lpstr>
      <vt:lpstr>PowerPoint Presentation</vt:lpstr>
      <vt:lpstr>Closing Prayer </vt:lpstr>
      <vt:lpstr>Conclusion (Preparing for Next Week’s Lesson) </vt:lpstr>
    </vt:vector>
  </TitlesOfParts>
  <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PowerPoint Presentation</dc:title>
  <dc:creator>Debra Berry</dc:creator>
  <cp:lastModifiedBy>Debra Berry</cp:lastModifiedBy>
  <cp:revision>54</cp:revision>
  <dcterms:created xsi:type="dcterms:W3CDTF">2020-10-13T22:27:56Z</dcterms:created>
  <dcterms:modified xsi:type="dcterms:W3CDTF">2021-07-26T17:38:48Z</dcterms:modified>
</cp:coreProperties>
</file>