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7" r:id="rId2"/>
    <p:sldId id="259" r:id="rId3"/>
    <p:sldId id="260" r:id="rId4"/>
    <p:sldId id="261" r:id="rId5"/>
    <p:sldId id="264" r:id="rId6"/>
    <p:sldId id="267" r:id="rId7"/>
    <p:sldId id="269" r:id="rId8"/>
    <p:sldId id="270" r:id="rId9"/>
    <p:sldId id="281" r:id="rId10"/>
    <p:sldId id="290" r:id="rId11"/>
    <p:sldId id="266" r:id="rId12"/>
    <p:sldId id="275" r:id="rId13"/>
    <p:sldId id="289" r:id="rId14"/>
    <p:sldId id="291" r:id="rId15"/>
    <p:sldId id="276" r:id="rId16"/>
    <p:sldId id="287" r:id="rId17"/>
    <p:sldId id="292" r:id="rId18"/>
    <p:sldId id="286" r:id="rId19"/>
    <p:sldId id="278" r:id="rId20"/>
    <p:sldId id="279" r:id="rId21"/>
    <p:sldId id="280" r:id="rId2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2691"/>
    <p:restoredTop sz="95385"/>
  </p:normalViewPr>
  <p:slideViewPr>
    <p:cSldViewPr snapToGrid="0" snapToObjects="1">
      <p:cViewPr varScale="1">
        <p:scale>
          <a:sx n="78" d="100"/>
          <a:sy n="78" d="100"/>
        </p:scale>
        <p:origin x="132" y="450"/>
      </p:cViewPr>
      <p:guideLst/>
    </p:cSldViewPr>
  </p:slideViewPr>
  <p:notesTextViewPr>
    <p:cViewPr>
      <p:scale>
        <a:sx n="1" d="1"/>
        <a:sy n="1" d="1"/>
      </p:scale>
      <p:origin x="0" y="0"/>
    </p:cViewPr>
  </p:notesTextViewPr>
  <p:sorterViewPr>
    <p:cViewPr varScale="1">
      <p:scale>
        <a:sx n="1" d="1"/>
        <a:sy n="1" d="1"/>
      </p:scale>
      <p:origin x="0" y="-1128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5E5206-64F6-5444-B5A6-F321D5FA0422}"/>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79D262C5-59B5-B845-91C9-F038EE44C32F}"/>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D75BE91C-893A-BB4D-9C26-15F096172E2B}"/>
              </a:ext>
            </a:extLst>
          </p:cNvPr>
          <p:cNvSpPr>
            <a:spLocks noGrp="1"/>
          </p:cNvSpPr>
          <p:nvPr>
            <p:ph type="dt" sz="half" idx="10"/>
          </p:nvPr>
        </p:nvSpPr>
        <p:spPr/>
        <p:txBody>
          <a:bodyPr/>
          <a:lstStyle/>
          <a:p>
            <a:fld id="{B89EA804-A15E-7640-8EE7-61DCA8732612}" type="datetimeFigureOut">
              <a:rPr lang="en-US" smtClean="0"/>
              <a:t>7/26/2021</a:t>
            </a:fld>
            <a:endParaRPr lang="en-US"/>
          </a:p>
        </p:txBody>
      </p:sp>
      <p:sp>
        <p:nvSpPr>
          <p:cNvPr id="5" name="Footer Placeholder 4">
            <a:extLst>
              <a:ext uri="{FF2B5EF4-FFF2-40B4-BE49-F238E27FC236}">
                <a16:creationId xmlns:a16="http://schemas.microsoft.com/office/drawing/2014/main" id="{0769868C-4880-1147-8E3B-48ED2B948DB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93F1915-A8C6-8A46-A7E9-4AE3DAD51503}"/>
              </a:ext>
            </a:extLst>
          </p:cNvPr>
          <p:cNvSpPr>
            <a:spLocks noGrp="1"/>
          </p:cNvSpPr>
          <p:nvPr>
            <p:ph type="sldNum" sz="quarter" idx="12"/>
          </p:nvPr>
        </p:nvSpPr>
        <p:spPr/>
        <p:txBody>
          <a:bodyPr/>
          <a:lstStyle/>
          <a:p>
            <a:fld id="{D8580C00-3EC7-8E4A-BDDE-39ACB3312068}" type="slidenum">
              <a:rPr lang="en-US" smtClean="0"/>
              <a:t>‹#›</a:t>
            </a:fld>
            <a:endParaRPr lang="en-US"/>
          </a:p>
        </p:txBody>
      </p:sp>
    </p:spTree>
    <p:extLst>
      <p:ext uri="{BB962C8B-B14F-4D97-AF65-F5344CB8AC3E}">
        <p14:creationId xmlns:p14="http://schemas.microsoft.com/office/powerpoint/2010/main" val="241084485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9CE6CF-C6B3-3D42-AD07-E27C2BA5A2B7}"/>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A741F122-2CE6-FD43-8577-A86AE602A3DB}"/>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E6B23DD-44DA-6B47-828B-C4B2D4ED3AC1}"/>
              </a:ext>
            </a:extLst>
          </p:cNvPr>
          <p:cNvSpPr>
            <a:spLocks noGrp="1"/>
          </p:cNvSpPr>
          <p:nvPr>
            <p:ph type="dt" sz="half" idx="10"/>
          </p:nvPr>
        </p:nvSpPr>
        <p:spPr/>
        <p:txBody>
          <a:bodyPr/>
          <a:lstStyle/>
          <a:p>
            <a:fld id="{B89EA804-A15E-7640-8EE7-61DCA8732612}" type="datetimeFigureOut">
              <a:rPr lang="en-US" smtClean="0"/>
              <a:t>7/26/2021</a:t>
            </a:fld>
            <a:endParaRPr lang="en-US"/>
          </a:p>
        </p:txBody>
      </p:sp>
      <p:sp>
        <p:nvSpPr>
          <p:cNvPr id="5" name="Footer Placeholder 4">
            <a:extLst>
              <a:ext uri="{FF2B5EF4-FFF2-40B4-BE49-F238E27FC236}">
                <a16:creationId xmlns:a16="http://schemas.microsoft.com/office/drawing/2014/main" id="{84316802-11FC-384B-BD62-4DB15F5C10A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E104146-0B4C-144D-B067-7E2DF25910A9}"/>
              </a:ext>
            </a:extLst>
          </p:cNvPr>
          <p:cNvSpPr>
            <a:spLocks noGrp="1"/>
          </p:cNvSpPr>
          <p:nvPr>
            <p:ph type="sldNum" sz="quarter" idx="12"/>
          </p:nvPr>
        </p:nvSpPr>
        <p:spPr/>
        <p:txBody>
          <a:bodyPr/>
          <a:lstStyle/>
          <a:p>
            <a:fld id="{D8580C00-3EC7-8E4A-BDDE-39ACB3312068}" type="slidenum">
              <a:rPr lang="en-US" smtClean="0"/>
              <a:t>‹#›</a:t>
            </a:fld>
            <a:endParaRPr lang="en-US"/>
          </a:p>
        </p:txBody>
      </p:sp>
    </p:spTree>
    <p:extLst>
      <p:ext uri="{BB962C8B-B14F-4D97-AF65-F5344CB8AC3E}">
        <p14:creationId xmlns:p14="http://schemas.microsoft.com/office/powerpoint/2010/main" val="415098750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1C34E9-C0E9-7D40-881D-18BE4B325C9D}"/>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12369020-604E-FC4F-8DB6-17CEF2FA66B7}"/>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9A2A4627-2E7E-DC44-8EA0-CCAB84C3D1C7}"/>
              </a:ext>
            </a:extLst>
          </p:cNvPr>
          <p:cNvSpPr>
            <a:spLocks noGrp="1"/>
          </p:cNvSpPr>
          <p:nvPr>
            <p:ph type="dt" sz="half" idx="10"/>
          </p:nvPr>
        </p:nvSpPr>
        <p:spPr/>
        <p:txBody>
          <a:bodyPr/>
          <a:lstStyle/>
          <a:p>
            <a:fld id="{B89EA804-A15E-7640-8EE7-61DCA8732612}" type="datetimeFigureOut">
              <a:rPr lang="en-US" smtClean="0"/>
              <a:t>7/26/2021</a:t>
            </a:fld>
            <a:endParaRPr lang="en-US"/>
          </a:p>
        </p:txBody>
      </p:sp>
      <p:sp>
        <p:nvSpPr>
          <p:cNvPr id="5" name="Footer Placeholder 4">
            <a:extLst>
              <a:ext uri="{FF2B5EF4-FFF2-40B4-BE49-F238E27FC236}">
                <a16:creationId xmlns:a16="http://schemas.microsoft.com/office/drawing/2014/main" id="{96D4F798-1366-EB44-8265-65F4CAA76E3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E490ECD-394C-DC45-8745-DB795ACA2810}"/>
              </a:ext>
            </a:extLst>
          </p:cNvPr>
          <p:cNvSpPr>
            <a:spLocks noGrp="1"/>
          </p:cNvSpPr>
          <p:nvPr>
            <p:ph type="sldNum" sz="quarter" idx="12"/>
          </p:nvPr>
        </p:nvSpPr>
        <p:spPr/>
        <p:txBody>
          <a:bodyPr/>
          <a:lstStyle/>
          <a:p>
            <a:fld id="{D8580C00-3EC7-8E4A-BDDE-39ACB3312068}" type="slidenum">
              <a:rPr lang="en-US" smtClean="0"/>
              <a:t>‹#›</a:t>
            </a:fld>
            <a:endParaRPr lang="en-US"/>
          </a:p>
        </p:txBody>
      </p:sp>
    </p:spTree>
    <p:extLst>
      <p:ext uri="{BB962C8B-B14F-4D97-AF65-F5344CB8AC3E}">
        <p14:creationId xmlns:p14="http://schemas.microsoft.com/office/powerpoint/2010/main" val="72080368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98C58C-3280-1B41-9118-9F5998A6CB8D}"/>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5E431450-B956-554D-B667-BE901F882B1D}"/>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68EED949-82F3-8B4D-859E-EBD647491B40}"/>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E7C84559-FB6C-9446-B9C0-BF678979A8BE}"/>
              </a:ext>
            </a:extLst>
          </p:cNvPr>
          <p:cNvSpPr>
            <a:spLocks noGrp="1"/>
          </p:cNvSpPr>
          <p:nvPr>
            <p:ph type="dt" sz="half" idx="10"/>
          </p:nvPr>
        </p:nvSpPr>
        <p:spPr/>
        <p:txBody>
          <a:bodyPr/>
          <a:lstStyle/>
          <a:p>
            <a:fld id="{B89EA804-A15E-7640-8EE7-61DCA8732612}" type="datetimeFigureOut">
              <a:rPr lang="en-US" smtClean="0"/>
              <a:t>7/26/2021</a:t>
            </a:fld>
            <a:endParaRPr lang="en-US"/>
          </a:p>
        </p:txBody>
      </p:sp>
      <p:sp>
        <p:nvSpPr>
          <p:cNvPr id="6" name="Footer Placeholder 5">
            <a:extLst>
              <a:ext uri="{FF2B5EF4-FFF2-40B4-BE49-F238E27FC236}">
                <a16:creationId xmlns:a16="http://schemas.microsoft.com/office/drawing/2014/main" id="{A8C802DF-470D-7948-B0B2-2C73112EF60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9452419-D04F-574E-8DCD-F7749A6376CB}"/>
              </a:ext>
            </a:extLst>
          </p:cNvPr>
          <p:cNvSpPr>
            <a:spLocks noGrp="1"/>
          </p:cNvSpPr>
          <p:nvPr>
            <p:ph type="sldNum" sz="quarter" idx="12"/>
          </p:nvPr>
        </p:nvSpPr>
        <p:spPr/>
        <p:txBody>
          <a:bodyPr/>
          <a:lstStyle/>
          <a:p>
            <a:fld id="{D8580C00-3EC7-8E4A-BDDE-39ACB3312068}" type="slidenum">
              <a:rPr lang="en-US" smtClean="0"/>
              <a:t>‹#›</a:t>
            </a:fld>
            <a:endParaRPr lang="en-US"/>
          </a:p>
        </p:txBody>
      </p:sp>
    </p:spTree>
    <p:extLst>
      <p:ext uri="{BB962C8B-B14F-4D97-AF65-F5344CB8AC3E}">
        <p14:creationId xmlns:p14="http://schemas.microsoft.com/office/powerpoint/2010/main" val="35138154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CB2CC9-88FA-FD40-A96D-FC979975DAD2}"/>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2FFA5F42-7B03-824E-B2FD-E0B08F20EF0C}"/>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5ECF8072-2798-A643-B7FE-1AA41643C52F}"/>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497C158D-E797-BE4C-9773-A1CCBF7B650E}"/>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310B228F-61DA-E242-B0EB-95660B8A377D}"/>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82E017D9-D9F0-C34D-9A39-7A83AFCAA1C6}"/>
              </a:ext>
            </a:extLst>
          </p:cNvPr>
          <p:cNvSpPr>
            <a:spLocks noGrp="1"/>
          </p:cNvSpPr>
          <p:nvPr>
            <p:ph type="dt" sz="half" idx="10"/>
          </p:nvPr>
        </p:nvSpPr>
        <p:spPr/>
        <p:txBody>
          <a:bodyPr/>
          <a:lstStyle/>
          <a:p>
            <a:fld id="{B89EA804-A15E-7640-8EE7-61DCA8732612}" type="datetimeFigureOut">
              <a:rPr lang="en-US" smtClean="0"/>
              <a:t>7/26/2021</a:t>
            </a:fld>
            <a:endParaRPr lang="en-US"/>
          </a:p>
        </p:txBody>
      </p:sp>
      <p:sp>
        <p:nvSpPr>
          <p:cNvPr id="8" name="Footer Placeholder 7">
            <a:extLst>
              <a:ext uri="{FF2B5EF4-FFF2-40B4-BE49-F238E27FC236}">
                <a16:creationId xmlns:a16="http://schemas.microsoft.com/office/drawing/2014/main" id="{B077FA6E-A918-A24D-87EB-D10F3E0759A7}"/>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860F1A0F-BEC7-D74B-AB75-15D5AF011984}"/>
              </a:ext>
            </a:extLst>
          </p:cNvPr>
          <p:cNvSpPr>
            <a:spLocks noGrp="1"/>
          </p:cNvSpPr>
          <p:nvPr>
            <p:ph type="sldNum" sz="quarter" idx="12"/>
          </p:nvPr>
        </p:nvSpPr>
        <p:spPr/>
        <p:txBody>
          <a:bodyPr/>
          <a:lstStyle/>
          <a:p>
            <a:fld id="{D8580C00-3EC7-8E4A-BDDE-39ACB3312068}" type="slidenum">
              <a:rPr lang="en-US" smtClean="0"/>
              <a:t>‹#›</a:t>
            </a:fld>
            <a:endParaRPr lang="en-US"/>
          </a:p>
        </p:txBody>
      </p:sp>
    </p:spTree>
    <p:extLst>
      <p:ext uri="{BB962C8B-B14F-4D97-AF65-F5344CB8AC3E}">
        <p14:creationId xmlns:p14="http://schemas.microsoft.com/office/powerpoint/2010/main" val="294226178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DA32E1-A0B3-A647-AE98-788867D7F55A}"/>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1B72DA23-E393-ED4A-92E9-6E2E314A0CE7}"/>
              </a:ext>
            </a:extLst>
          </p:cNvPr>
          <p:cNvSpPr>
            <a:spLocks noGrp="1"/>
          </p:cNvSpPr>
          <p:nvPr>
            <p:ph type="dt" sz="half" idx="10"/>
          </p:nvPr>
        </p:nvSpPr>
        <p:spPr/>
        <p:txBody>
          <a:bodyPr/>
          <a:lstStyle/>
          <a:p>
            <a:fld id="{B89EA804-A15E-7640-8EE7-61DCA8732612}" type="datetimeFigureOut">
              <a:rPr lang="en-US" smtClean="0"/>
              <a:t>7/26/2021</a:t>
            </a:fld>
            <a:endParaRPr lang="en-US"/>
          </a:p>
        </p:txBody>
      </p:sp>
      <p:sp>
        <p:nvSpPr>
          <p:cNvPr id="4" name="Footer Placeholder 3">
            <a:extLst>
              <a:ext uri="{FF2B5EF4-FFF2-40B4-BE49-F238E27FC236}">
                <a16:creationId xmlns:a16="http://schemas.microsoft.com/office/drawing/2014/main" id="{BF00A4B5-E87B-6941-9141-9045405DBB14}"/>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8B863B27-329E-7D48-A2B0-B50A8295539A}"/>
              </a:ext>
            </a:extLst>
          </p:cNvPr>
          <p:cNvSpPr>
            <a:spLocks noGrp="1"/>
          </p:cNvSpPr>
          <p:nvPr>
            <p:ph type="sldNum" sz="quarter" idx="12"/>
          </p:nvPr>
        </p:nvSpPr>
        <p:spPr/>
        <p:txBody>
          <a:bodyPr/>
          <a:lstStyle/>
          <a:p>
            <a:fld id="{D8580C00-3EC7-8E4A-BDDE-39ACB3312068}" type="slidenum">
              <a:rPr lang="en-US" smtClean="0"/>
              <a:t>‹#›</a:t>
            </a:fld>
            <a:endParaRPr lang="en-US"/>
          </a:p>
        </p:txBody>
      </p:sp>
    </p:spTree>
    <p:extLst>
      <p:ext uri="{BB962C8B-B14F-4D97-AF65-F5344CB8AC3E}">
        <p14:creationId xmlns:p14="http://schemas.microsoft.com/office/powerpoint/2010/main" val="412821062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343343B0-1FC7-EF45-B610-B1CF0D451C85}"/>
              </a:ext>
            </a:extLst>
          </p:cNvPr>
          <p:cNvSpPr>
            <a:spLocks noGrp="1"/>
          </p:cNvSpPr>
          <p:nvPr>
            <p:ph type="dt" sz="half" idx="10"/>
          </p:nvPr>
        </p:nvSpPr>
        <p:spPr/>
        <p:txBody>
          <a:bodyPr/>
          <a:lstStyle/>
          <a:p>
            <a:fld id="{B89EA804-A15E-7640-8EE7-61DCA8732612}" type="datetimeFigureOut">
              <a:rPr lang="en-US" smtClean="0"/>
              <a:t>7/26/2021</a:t>
            </a:fld>
            <a:endParaRPr lang="en-US"/>
          </a:p>
        </p:txBody>
      </p:sp>
      <p:sp>
        <p:nvSpPr>
          <p:cNvPr id="3" name="Footer Placeholder 2">
            <a:extLst>
              <a:ext uri="{FF2B5EF4-FFF2-40B4-BE49-F238E27FC236}">
                <a16:creationId xmlns:a16="http://schemas.microsoft.com/office/drawing/2014/main" id="{2B4E9C41-A2A6-E147-AEDB-2E7D56F83D4F}"/>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662AB60C-FD97-1749-960C-E4BB904145B9}"/>
              </a:ext>
            </a:extLst>
          </p:cNvPr>
          <p:cNvSpPr>
            <a:spLocks noGrp="1"/>
          </p:cNvSpPr>
          <p:nvPr>
            <p:ph type="sldNum" sz="quarter" idx="12"/>
          </p:nvPr>
        </p:nvSpPr>
        <p:spPr/>
        <p:txBody>
          <a:bodyPr/>
          <a:lstStyle/>
          <a:p>
            <a:fld id="{D8580C00-3EC7-8E4A-BDDE-39ACB3312068}" type="slidenum">
              <a:rPr lang="en-US" smtClean="0"/>
              <a:t>‹#›</a:t>
            </a:fld>
            <a:endParaRPr lang="en-US"/>
          </a:p>
        </p:txBody>
      </p:sp>
    </p:spTree>
    <p:extLst>
      <p:ext uri="{BB962C8B-B14F-4D97-AF65-F5344CB8AC3E}">
        <p14:creationId xmlns:p14="http://schemas.microsoft.com/office/powerpoint/2010/main" val="11197667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81FB38-99C0-9C4B-BAB9-9826E8541A6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609C407F-B119-8647-91B2-017FA0E576F4}"/>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169C6CFB-A74F-C247-AE4D-D5F1B931D57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6948A84-1DE2-EE40-A948-6186B020A0E9}"/>
              </a:ext>
            </a:extLst>
          </p:cNvPr>
          <p:cNvSpPr>
            <a:spLocks noGrp="1"/>
          </p:cNvSpPr>
          <p:nvPr>
            <p:ph type="dt" sz="half" idx="10"/>
          </p:nvPr>
        </p:nvSpPr>
        <p:spPr/>
        <p:txBody>
          <a:bodyPr/>
          <a:lstStyle/>
          <a:p>
            <a:fld id="{B89EA804-A15E-7640-8EE7-61DCA8732612}" type="datetimeFigureOut">
              <a:rPr lang="en-US" smtClean="0"/>
              <a:t>7/26/2021</a:t>
            </a:fld>
            <a:endParaRPr lang="en-US"/>
          </a:p>
        </p:txBody>
      </p:sp>
      <p:sp>
        <p:nvSpPr>
          <p:cNvPr id="6" name="Footer Placeholder 5">
            <a:extLst>
              <a:ext uri="{FF2B5EF4-FFF2-40B4-BE49-F238E27FC236}">
                <a16:creationId xmlns:a16="http://schemas.microsoft.com/office/drawing/2014/main" id="{8D788049-BE8D-A346-8BE8-1EF3D937AE6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913600C-5779-7647-A33F-BA5911115B2C}"/>
              </a:ext>
            </a:extLst>
          </p:cNvPr>
          <p:cNvSpPr>
            <a:spLocks noGrp="1"/>
          </p:cNvSpPr>
          <p:nvPr>
            <p:ph type="sldNum" sz="quarter" idx="12"/>
          </p:nvPr>
        </p:nvSpPr>
        <p:spPr/>
        <p:txBody>
          <a:bodyPr/>
          <a:lstStyle/>
          <a:p>
            <a:fld id="{D8580C00-3EC7-8E4A-BDDE-39ACB3312068}" type="slidenum">
              <a:rPr lang="en-US" smtClean="0"/>
              <a:t>‹#›</a:t>
            </a:fld>
            <a:endParaRPr lang="en-US"/>
          </a:p>
        </p:txBody>
      </p:sp>
    </p:spTree>
    <p:extLst>
      <p:ext uri="{BB962C8B-B14F-4D97-AF65-F5344CB8AC3E}">
        <p14:creationId xmlns:p14="http://schemas.microsoft.com/office/powerpoint/2010/main" val="189020284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0E38D5-A55A-C847-9D3D-0C202B4B59D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A415D191-DD04-5043-A11D-98000841F515}"/>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9F52CDA6-2820-DE46-9600-A03E775E556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C90EA1D-A4EC-0044-996B-9ED1B65399BC}"/>
              </a:ext>
            </a:extLst>
          </p:cNvPr>
          <p:cNvSpPr>
            <a:spLocks noGrp="1"/>
          </p:cNvSpPr>
          <p:nvPr>
            <p:ph type="dt" sz="half" idx="10"/>
          </p:nvPr>
        </p:nvSpPr>
        <p:spPr/>
        <p:txBody>
          <a:bodyPr/>
          <a:lstStyle/>
          <a:p>
            <a:fld id="{B89EA804-A15E-7640-8EE7-61DCA8732612}" type="datetimeFigureOut">
              <a:rPr lang="en-US" smtClean="0"/>
              <a:t>7/26/2021</a:t>
            </a:fld>
            <a:endParaRPr lang="en-US"/>
          </a:p>
        </p:txBody>
      </p:sp>
      <p:sp>
        <p:nvSpPr>
          <p:cNvPr id="6" name="Footer Placeholder 5">
            <a:extLst>
              <a:ext uri="{FF2B5EF4-FFF2-40B4-BE49-F238E27FC236}">
                <a16:creationId xmlns:a16="http://schemas.microsoft.com/office/drawing/2014/main" id="{91567786-B320-864C-83A3-BCBABAC1F99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456502D-5C5D-3D40-8264-CF2AE6BA7716}"/>
              </a:ext>
            </a:extLst>
          </p:cNvPr>
          <p:cNvSpPr>
            <a:spLocks noGrp="1"/>
          </p:cNvSpPr>
          <p:nvPr>
            <p:ph type="sldNum" sz="quarter" idx="12"/>
          </p:nvPr>
        </p:nvSpPr>
        <p:spPr/>
        <p:txBody>
          <a:bodyPr/>
          <a:lstStyle/>
          <a:p>
            <a:fld id="{D8580C00-3EC7-8E4A-BDDE-39ACB3312068}" type="slidenum">
              <a:rPr lang="en-US" smtClean="0"/>
              <a:t>‹#›</a:t>
            </a:fld>
            <a:endParaRPr lang="en-US"/>
          </a:p>
        </p:txBody>
      </p:sp>
    </p:spTree>
    <p:extLst>
      <p:ext uri="{BB962C8B-B14F-4D97-AF65-F5344CB8AC3E}">
        <p14:creationId xmlns:p14="http://schemas.microsoft.com/office/powerpoint/2010/main" val="386009330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952007-4598-C24D-B697-7BCB65027599}"/>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46C0EE3E-7719-FF47-8BA0-57A378BA1885}"/>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C2BF911-1000-0D4C-8CB1-1C99BE71E69E}"/>
              </a:ext>
            </a:extLst>
          </p:cNvPr>
          <p:cNvSpPr>
            <a:spLocks noGrp="1"/>
          </p:cNvSpPr>
          <p:nvPr>
            <p:ph type="dt" sz="half" idx="10"/>
          </p:nvPr>
        </p:nvSpPr>
        <p:spPr/>
        <p:txBody>
          <a:bodyPr/>
          <a:lstStyle/>
          <a:p>
            <a:fld id="{B89EA804-A15E-7640-8EE7-61DCA8732612}" type="datetimeFigureOut">
              <a:rPr lang="en-US" smtClean="0"/>
              <a:t>7/26/2021</a:t>
            </a:fld>
            <a:endParaRPr lang="en-US"/>
          </a:p>
        </p:txBody>
      </p:sp>
      <p:sp>
        <p:nvSpPr>
          <p:cNvPr id="5" name="Footer Placeholder 4">
            <a:extLst>
              <a:ext uri="{FF2B5EF4-FFF2-40B4-BE49-F238E27FC236}">
                <a16:creationId xmlns:a16="http://schemas.microsoft.com/office/drawing/2014/main" id="{D902605D-B6C5-C94B-A885-95E8F5513F9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8D0529F-7D60-4243-AC93-BEAC8084B71A}"/>
              </a:ext>
            </a:extLst>
          </p:cNvPr>
          <p:cNvSpPr>
            <a:spLocks noGrp="1"/>
          </p:cNvSpPr>
          <p:nvPr>
            <p:ph type="sldNum" sz="quarter" idx="12"/>
          </p:nvPr>
        </p:nvSpPr>
        <p:spPr/>
        <p:txBody>
          <a:bodyPr/>
          <a:lstStyle/>
          <a:p>
            <a:fld id="{D8580C00-3EC7-8E4A-BDDE-39ACB3312068}" type="slidenum">
              <a:rPr lang="en-US" smtClean="0"/>
              <a:t>‹#›</a:t>
            </a:fld>
            <a:endParaRPr lang="en-US"/>
          </a:p>
        </p:txBody>
      </p:sp>
    </p:spTree>
    <p:extLst>
      <p:ext uri="{BB962C8B-B14F-4D97-AF65-F5344CB8AC3E}">
        <p14:creationId xmlns:p14="http://schemas.microsoft.com/office/powerpoint/2010/main" val="329188736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61E89609-C26B-3940-B74A-5489B42D5E50}"/>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CA41DC34-3478-A14B-B057-5E46389BA572}"/>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69526D3-5716-8B4C-B50E-806EBFC7FBAD}"/>
              </a:ext>
            </a:extLst>
          </p:cNvPr>
          <p:cNvSpPr>
            <a:spLocks noGrp="1"/>
          </p:cNvSpPr>
          <p:nvPr>
            <p:ph type="dt" sz="half" idx="10"/>
          </p:nvPr>
        </p:nvSpPr>
        <p:spPr/>
        <p:txBody>
          <a:bodyPr/>
          <a:lstStyle/>
          <a:p>
            <a:fld id="{B89EA804-A15E-7640-8EE7-61DCA8732612}" type="datetimeFigureOut">
              <a:rPr lang="en-US" smtClean="0"/>
              <a:t>7/26/2021</a:t>
            </a:fld>
            <a:endParaRPr lang="en-US"/>
          </a:p>
        </p:txBody>
      </p:sp>
      <p:sp>
        <p:nvSpPr>
          <p:cNvPr id="5" name="Footer Placeholder 4">
            <a:extLst>
              <a:ext uri="{FF2B5EF4-FFF2-40B4-BE49-F238E27FC236}">
                <a16:creationId xmlns:a16="http://schemas.microsoft.com/office/drawing/2014/main" id="{1FC51D78-7635-BF41-A0E8-FA684262314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EF8E8E7-D908-F94A-BABF-C13197AC503C}"/>
              </a:ext>
            </a:extLst>
          </p:cNvPr>
          <p:cNvSpPr>
            <a:spLocks noGrp="1"/>
          </p:cNvSpPr>
          <p:nvPr>
            <p:ph type="sldNum" sz="quarter" idx="12"/>
          </p:nvPr>
        </p:nvSpPr>
        <p:spPr/>
        <p:txBody>
          <a:bodyPr/>
          <a:lstStyle/>
          <a:p>
            <a:fld id="{D8580C00-3EC7-8E4A-BDDE-39ACB3312068}" type="slidenum">
              <a:rPr lang="en-US" smtClean="0"/>
              <a:t>‹#›</a:t>
            </a:fld>
            <a:endParaRPr lang="en-US"/>
          </a:p>
        </p:txBody>
      </p:sp>
    </p:spTree>
    <p:extLst>
      <p:ext uri="{BB962C8B-B14F-4D97-AF65-F5344CB8AC3E}">
        <p14:creationId xmlns:p14="http://schemas.microsoft.com/office/powerpoint/2010/main" val="174261890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D977DA36-207C-474F-8D50-1A9DEA87D2E7}"/>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E53339CB-27DC-E840-BF9F-3892056A155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3E298BE-22FE-3A4D-A148-817F38E4175A}"/>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89EA804-A15E-7640-8EE7-61DCA8732612}" type="datetimeFigureOut">
              <a:rPr lang="en-US" smtClean="0"/>
              <a:t>7/26/2021</a:t>
            </a:fld>
            <a:endParaRPr lang="en-US"/>
          </a:p>
        </p:txBody>
      </p:sp>
      <p:sp>
        <p:nvSpPr>
          <p:cNvPr id="5" name="Footer Placeholder 4">
            <a:extLst>
              <a:ext uri="{FF2B5EF4-FFF2-40B4-BE49-F238E27FC236}">
                <a16:creationId xmlns:a16="http://schemas.microsoft.com/office/drawing/2014/main" id="{EF3A19B8-715F-7A48-B805-8141215F2610}"/>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1550A76F-66E7-9F4C-AE13-F01C753014C4}"/>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8580C00-3EC7-8E4A-BDDE-39ACB3312068}" type="slidenum">
              <a:rPr lang="en-US" smtClean="0"/>
              <a:t>‹#›</a:t>
            </a:fld>
            <a:endParaRPr lang="en-US"/>
          </a:p>
        </p:txBody>
      </p:sp>
    </p:spTree>
    <p:extLst>
      <p:ext uri="{BB962C8B-B14F-4D97-AF65-F5344CB8AC3E}">
        <p14:creationId xmlns:p14="http://schemas.microsoft.com/office/powerpoint/2010/main" val="135434932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3D58C2-DAC6-AE4B-ADD7-060CE97C39BB}"/>
              </a:ext>
            </a:extLst>
          </p:cNvPr>
          <p:cNvSpPr>
            <a:spLocks noGrp="1"/>
          </p:cNvSpPr>
          <p:nvPr>
            <p:ph type="title"/>
          </p:nvPr>
        </p:nvSpPr>
        <p:spPr>
          <a:xfrm>
            <a:off x="551329" y="726141"/>
            <a:ext cx="11255189" cy="5486400"/>
          </a:xfrm>
        </p:spPr>
        <p:txBody>
          <a:bodyPr>
            <a:normAutofit/>
          </a:bodyPr>
          <a:lstStyle/>
          <a:p>
            <a:pPr algn="ctr"/>
            <a:r>
              <a:rPr lang="en" b="1" dirty="0">
                <a:latin typeface="Times New Roman" panose="02020603050405020304" pitchFamily="18" charset="0"/>
                <a:cs typeface="Times New Roman" panose="02020603050405020304" pitchFamily="18" charset="0"/>
              </a:rPr>
              <a:t>SUMMER QUARTER THEME: </a:t>
            </a:r>
            <a:br>
              <a:rPr lang="en" b="1" dirty="0">
                <a:latin typeface="Times New Roman" panose="02020603050405020304" pitchFamily="18" charset="0"/>
                <a:cs typeface="Times New Roman" panose="02020603050405020304" pitchFamily="18" charset="0"/>
              </a:rPr>
            </a:br>
            <a:r>
              <a:rPr lang="en-US" b="1" dirty="0">
                <a:latin typeface="Times New Roman" panose="02020603050405020304" pitchFamily="18" charset="0"/>
                <a:cs typeface="Times New Roman" panose="02020603050405020304" pitchFamily="18" charset="0"/>
              </a:rPr>
              <a:t>“Confident Hope</a:t>
            </a:r>
            <a:r>
              <a:rPr lang="en" dirty="0">
                <a:latin typeface="Times New Roman" panose="02020603050405020304" pitchFamily="18" charset="0"/>
                <a:cs typeface="Times New Roman" panose="02020603050405020304" pitchFamily="18" charset="0"/>
              </a:rPr>
              <a:t>”</a:t>
            </a:r>
            <a:br>
              <a:rPr lang="en" dirty="0">
                <a:latin typeface="Times New Roman" panose="02020603050405020304" pitchFamily="18" charset="0"/>
                <a:cs typeface="Times New Roman" panose="02020603050405020304" pitchFamily="18" charset="0"/>
              </a:rPr>
            </a:br>
            <a:br>
              <a:rPr lang="en" dirty="0">
                <a:latin typeface="Times New Roman" panose="02020603050405020304" pitchFamily="18" charset="0"/>
                <a:cs typeface="Times New Roman" panose="02020603050405020304" pitchFamily="18" charset="0"/>
              </a:rPr>
            </a:br>
            <a:r>
              <a:rPr lang="en-US" b="1">
                <a:latin typeface="Times New Roman" panose="02020603050405020304" pitchFamily="18" charset="0"/>
                <a:cs typeface="Times New Roman" panose="02020603050405020304" pitchFamily="18" charset="0"/>
              </a:rPr>
              <a:t>Unit II</a:t>
            </a:r>
            <a:r>
              <a:rPr lang="en-US" b="1" dirty="0">
                <a:latin typeface="Times New Roman" panose="02020603050405020304" pitchFamily="18" charset="0"/>
                <a:cs typeface="Times New Roman" panose="02020603050405020304" pitchFamily="18" charset="0"/>
              </a:rPr>
              <a:t>: “</a:t>
            </a:r>
            <a:r>
              <a:rPr lang="en" sz="4400" b="1" dirty="0">
                <a:latin typeface="Times New Roman" panose="02020603050405020304" pitchFamily="18" charset="0"/>
                <a:cs typeface="Times New Roman" panose="02020603050405020304" pitchFamily="18" charset="0"/>
              </a:rPr>
              <a:t>Faith and Salvation</a:t>
            </a:r>
            <a:r>
              <a:rPr lang="en-US" b="1" dirty="0">
                <a:latin typeface="Times New Roman" panose="02020603050405020304" pitchFamily="18" charset="0"/>
                <a:cs typeface="Times New Roman" panose="02020603050405020304" pitchFamily="18" charset="0"/>
              </a:rPr>
              <a:t>”</a:t>
            </a:r>
            <a:br>
              <a:rPr lang="en" dirty="0">
                <a:latin typeface="Arial" panose="020B0604020202020204" pitchFamily="34" charset="0"/>
                <a:cs typeface="Arial" panose="020B0604020202020204" pitchFamily="34" charset="0"/>
              </a:rPr>
            </a:br>
            <a:br>
              <a:rPr lang="en" b="1" dirty="0">
                <a:latin typeface="Arial" panose="020B0604020202020204" pitchFamily="34" charset="0"/>
                <a:cs typeface="Arial" panose="020B0604020202020204" pitchFamily="34" charset="0"/>
              </a:rPr>
            </a:br>
            <a:endParaRPr lang="en-US" dirty="0"/>
          </a:p>
        </p:txBody>
      </p:sp>
    </p:spTree>
    <p:extLst>
      <p:ext uri="{BB962C8B-B14F-4D97-AF65-F5344CB8AC3E}">
        <p14:creationId xmlns:p14="http://schemas.microsoft.com/office/powerpoint/2010/main" val="383092372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B60141-2182-F843-A676-5FEDB43FC5A1}"/>
              </a:ext>
            </a:extLst>
          </p:cNvPr>
          <p:cNvSpPr>
            <a:spLocks noGrp="1"/>
          </p:cNvSpPr>
          <p:nvPr>
            <p:ph type="title"/>
          </p:nvPr>
        </p:nvSpPr>
        <p:spPr/>
        <p:txBody>
          <a:bodyPr>
            <a:normAutofit/>
          </a:bodyPr>
          <a:lstStyle/>
          <a:p>
            <a:r>
              <a:rPr lang="fr-FR" sz="5400" b="1" dirty="0">
                <a:latin typeface="Times New Roman" panose="02020603050405020304" pitchFamily="18" charset="0"/>
                <a:cs typeface="Times New Roman" panose="02020603050405020304" pitchFamily="18" charset="0"/>
              </a:rPr>
              <a:t>LESSON 9- August 1, 2021 </a:t>
            </a:r>
            <a:endParaRPr lang="en-US" sz="5400" b="1"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459213CB-C9AE-9245-BE05-1F1BA9D41FA7}"/>
              </a:ext>
            </a:extLst>
          </p:cNvPr>
          <p:cNvSpPr>
            <a:spLocks noGrp="1"/>
          </p:cNvSpPr>
          <p:nvPr>
            <p:ph idx="1"/>
          </p:nvPr>
        </p:nvSpPr>
        <p:spPr/>
        <p:txBody>
          <a:bodyPr/>
          <a:lstStyle/>
          <a:p>
            <a:pPr marL="0" marR="0" indent="-457200">
              <a:spcBef>
                <a:spcPts val="0"/>
              </a:spcBef>
              <a:spcAft>
                <a:spcPts val="0"/>
              </a:spcAft>
              <a:tabLst>
                <a:tab pos="457200" algn="l"/>
              </a:tabLst>
            </a:pPr>
            <a:r>
              <a:rPr lang="en-US" sz="4000" b="1" dirty="0">
                <a:latin typeface="Times New Roman" panose="02020603050405020304" pitchFamily="18" charset="0"/>
                <a:cs typeface="Times New Roman" panose="02020603050405020304" pitchFamily="18" charset="0"/>
              </a:rPr>
              <a:t>Lesson Title: “</a:t>
            </a:r>
            <a:r>
              <a:rPr lang="en-US" sz="4000" b="1" dirty="0">
                <a:effectLst/>
                <a:latin typeface="Times New Roman" panose="02020603050405020304" pitchFamily="18" charset="0"/>
                <a:ea typeface="Calibri" panose="020F0502020204030204" pitchFamily="34" charset="0"/>
                <a:cs typeface="Times New Roman" panose="02020603050405020304" pitchFamily="18" charset="0"/>
              </a:rPr>
              <a:t>Seeking Confidence</a:t>
            </a:r>
            <a:r>
              <a:rPr lang="en-US" sz="4000" b="1" dirty="0">
                <a:latin typeface="Times New Roman" panose="02020603050405020304" pitchFamily="18" charset="0"/>
                <a:cs typeface="Times New Roman" panose="02020603050405020304" pitchFamily="18" charset="0"/>
              </a:rPr>
              <a:t>” (Faith Pathway)</a:t>
            </a:r>
          </a:p>
          <a:p>
            <a:pPr indent="-457200">
              <a:tabLst>
                <a:tab pos="457200" algn="l"/>
              </a:tabLst>
            </a:pPr>
            <a:r>
              <a:rPr lang="en-US" sz="4000" b="1" dirty="0">
                <a:latin typeface="Times New Roman" panose="02020603050405020304" pitchFamily="18" charset="0"/>
                <a:cs typeface="Times New Roman" panose="02020603050405020304" pitchFamily="18" charset="0"/>
              </a:rPr>
              <a:t>Lesson Title: “</a:t>
            </a:r>
            <a:r>
              <a:rPr lang="en-US" sz="4000" b="1"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Salvation for All Who Believe” </a:t>
            </a:r>
            <a:r>
              <a:rPr lang="en-US" sz="4000" b="1" dirty="0">
                <a:latin typeface="Times New Roman" panose="02020603050405020304" pitchFamily="18" charset="0"/>
                <a:cs typeface="Times New Roman" panose="02020603050405020304" pitchFamily="18" charset="0"/>
              </a:rPr>
              <a:t>(Townsend Press SS Commentary)</a:t>
            </a:r>
          </a:p>
          <a:p>
            <a:endParaRPr lang="en-US" dirty="0"/>
          </a:p>
          <a:p>
            <a:endParaRPr lang="en-US" dirty="0"/>
          </a:p>
        </p:txBody>
      </p:sp>
    </p:spTree>
    <p:extLst>
      <p:ext uri="{BB962C8B-B14F-4D97-AF65-F5344CB8AC3E}">
        <p14:creationId xmlns:p14="http://schemas.microsoft.com/office/powerpoint/2010/main" val="288621647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547387-06EB-1842-91C0-4946AEE6AF20}"/>
              </a:ext>
            </a:extLst>
          </p:cNvPr>
          <p:cNvSpPr>
            <a:spLocks noGrp="1"/>
          </p:cNvSpPr>
          <p:nvPr>
            <p:ph type="title"/>
          </p:nvPr>
        </p:nvSpPr>
        <p:spPr>
          <a:xfrm>
            <a:off x="548640" y="365124"/>
            <a:ext cx="11082528" cy="5860863"/>
          </a:xfrm>
        </p:spPr>
        <p:txBody>
          <a:bodyPr>
            <a:normAutofit fontScale="90000"/>
          </a:bodyPr>
          <a:lstStyle/>
          <a:p>
            <a:pPr marL="0" marR="0" algn="ctr">
              <a:lnSpc>
                <a:spcPct val="107000"/>
              </a:lnSpc>
              <a:spcBef>
                <a:spcPts val="0"/>
              </a:spcBef>
              <a:spcAft>
                <a:spcPts val="800"/>
              </a:spcAft>
            </a:pPr>
            <a:br>
              <a:rPr lang="en-US" sz="4000" b="1" dirty="0">
                <a:effectLst/>
                <a:latin typeface="Times New Roman" panose="02020603050405020304" pitchFamily="18" charset="0"/>
                <a:ea typeface="Calibri" panose="020F0502020204030204" pitchFamily="34" charset="0"/>
                <a:cs typeface="Times New Roman" panose="02020603050405020304" pitchFamily="18" charset="0"/>
              </a:rPr>
            </a:br>
            <a:br>
              <a:rPr lang="en-US" sz="4000" b="1" dirty="0">
                <a:effectLst/>
                <a:latin typeface="Times New Roman" panose="02020603050405020304" pitchFamily="18" charset="0"/>
                <a:ea typeface="Calibri" panose="020F0502020204030204" pitchFamily="34" charset="0"/>
                <a:cs typeface="Times New Roman" panose="02020603050405020304" pitchFamily="18" charset="0"/>
              </a:rPr>
            </a:br>
            <a:br>
              <a:rPr lang="en-US" sz="4000" b="1" dirty="0">
                <a:effectLst/>
                <a:latin typeface="Times New Roman" panose="02020603050405020304" pitchFamily="18" charset="0"/>
                <a:ea typeface="Calibri" panose="020F0502020204030204" pitchFamily="34" charset="0"/>
                <a:cs typeface="Times New Roman" panose="02020603050405020304" pitchFamily="18" charset="0"/>
              </a:rPr>
            </a:br>
            <a:br>
              <a:rPr lang="en-US" sz="4000" b="1" dirty="0">
                <a:effectLst/>
                <a:latin typeface="Times New Roman" panose="02020603050405020304" pitchFamily="18" charset="0"/>
                <a:ea typeface="Calibri" panose="020F0502020204030204" pitchFamily="34" charset="0"/>
                <a:cs typeface="Times New Roman" panose="02020603050405020304" pitchFamily="18" charset="0"/>
              </a:rPr>
            </a:br>
            <a:br>
              <a:rPr lang="en-US" sz="4000" b="1" dirty="0">
                <a:effectLst/>
                <a:latin typeface="Times New Roman" panose="02020603050405020304" pitchFamily="18" charset="0"/>
                <a:ea typeface="Calibri" panose="020F0502020204030204" pitchFamily="34" charset="0"/>
                <a:cs typeface="Times New Roman" panose="02020603050405020304" pitchFamily="18" charset="0"/>
              </a:rPr>
            </a:br>
            <a:br>
              <a:rPr lang="en-US" sz="4000" b="1" dirty="0">
                <a:effectLst/>
                <a:latin typeface="Times New Roman" panose="02020603050405020304" pitchFamily="18" charset="0"/>
                <a:ea typeface="Calibri" panose="020F0502020204030204" pitchFamily="34" charset="0"/>
                <a:cs typeface="Times New Roman" panose="02020603050405020304" pitchFamily="18" charset="0"/>
              </a:rPr>
            </a:br>
            <a:br>
              <a:rPr lang="en-US" sz="4000" b="1" dirty="0">
                <a:effectLst/>
                <a:latin typeface="Times New Roman" panose="02020603050405020304" pitchFamily="18" charset="0"/>
                <a:ea typeface="Calibri" panose="020F0502020204030204" pitchFamily="34" charset="0"/>
                <a:cs typeface="Times New Roman" panose="02020603050405020304" pitchFamily="18" charset="0"/>
              </a:rPr>
            </a:br>
            <a:r>
              <a:rPr lang="en-US" sz="4000" b="1" dirty="0">
                <a:effectLst/>
                <a:latin typeface="Times New Roman" panose="02020603050405020304" pitchFamily="18" charset="0"/>
                <a:ea typeface="Calibri" panose="020F0502020204030204" pitchFamily="34" charset="0"/>
                <a:cs typeface="Times New Roman" panose="02020603050405020304" pitchFamily="18" charset="0"/>
              </a:rPr>
              <a:t>DEVOTIONAL READING: Psalm 19:1-14 </a:t>
            </a:r>
            <a:br>
              <a:rPr lang="en-US" sz="4000" b="1" dirty="0">
                <a:effectLst/>
                <a:latin typeface="Times New Roman" panose="02020603050405020304" pitchFamily="18" charset="0"/>
                <a:ea typeface="Calibri" panose="020F0502020204030204" pitchFamily="34" charset="0"/>
                <a:cs typeface="Times New Roman" panose="02020603050405020304" pitchFamily="18" charset="0"/>
              </a:rPr>
            </a:br>
            <a:br>
              <a:rPr lang="en-US" sz="4000" b="1" dirty="0">
                <a:effectLst/>
                <a:latin typeface="Times New Roman" panose="02020603050405020304" pitchFamily="18" charset="0"/>
                <a:ea typeface="Calibri" panose="020F0502020204030204" pitchFamily="34" charset="0"/>
                <a:cs typeface="Times New Roman" panose="02020603050405020304" pitchFamily="18" charset="0"/>
              </a:rPr>
            </a:br>
            <a:r>
              <a:rPr lang="en-US" sz="4000" b="1" dirty="0">
                <a:effectLst/>
                <a:latin typeface="Times New Roman" panose="02020603050405020304" pitchFamily="18" charset="0"/>
                <a:ea typeface="Calibri" panose="020F0502020204030204" pitchFamily="34" charset="0"/>
                <a:cs typeface="Times New Roman" panose="02020603050405020304" pitchFamily="18" charset="0"/>
              </a:rPr>
              <a:t>BACKGROUND SCRIPTURE: Romans 10:5-17 </a:t>
            </a:r>
            <a:br>
              <a:rPr lang="en-US" sz="4000" b="1" dirty="0">
                <a:effectLst/>
                <a:latin typeface="Times New Roman" panose="02020603050405020304" pitchFamily="18" charset="0"/>
                <a:ea typeface="Calibri" panose="020F0502020204030204" pitchFamily="34" charset="0"/>
                <a:cs typeface="Times New Roman" panose="02020603050405020304" pitchFamily="18" charset="0"/>
              </a:rPr>
            </a:br>
            <a:br>
              <a:rPr lang="en-US" sz="4000" b="1" dirty="0">
                <a:effectLst/>
                <a:latin typeface="Times New Roman" panose="02020603050405020304" pitchFamily="18" charset="0"/>
                <a:ea typeface="Calibri" panose="020F0502020204030204" pitchFamily="34" charset="0"/>
                <a:cs typeface="Times New Roman" panose="02020603050405020304" pitchFamily="18" charset="0"/>
              </a:rPr>
            </a:br>
            <a:r>
              <a:rPr lang="en-US" sz="4000" b="1" dirty="0">
                <a:effectLst/>
                <a:latin typeface="Times New Roman" panose="02020603050405020304" pitchFamily="18" charset="0"/>
                <a:ea typeface="Calibri" panose="020F0502020204030204" pitchFamily="34" charset="0"/>
                <a:cs typeface="Times New Roman" panose="02020603050405020304" pitchFamily="18" charset="0"/>
              </a:rPr>
              <a:t>PRINT PASSAGE: Romans 10:5-17</a:t>
            </a:r>
            <a:br>
              <a:rPr lang="en-US" sz="4000" b="1" dirty="0">
                <a:effectLst/>
                <a:latin typeface="Times New Roman" panose="02020603050405020304" pitchFamily="18" charset="0"/>
                <a:ea typeface="Calibri" panose="020F0502020204030204" pitchFamily="34" charset="0"/>
                <a:cs typeface="Times New Roman" panose="02020603050405020304" pitchFamily="18" charset="0"/>
              </a:rPr>
            </a:br>
            <a:br>
              <a:rPr lang="en-US" sz="3600" dirty="0">
                <a:effectLst/>
                <a:latin typeface="Calibri" panose="020F0502020204030204" pitchFamily="34" charset="0"/>
                <a:ea typeface="Calibri" panose="020F0502020204030204" pitchFamily="34" charset="0"/>
                <a:cs typeface="Times New Roman" panose="02020603050405020304" pitchFamily="18" charset="0"/>
              </a:rPr>
            </a:br>
            <a:br>
              <a:rPr lang="en-US" sz="4000" b="1" dirty="0">
                <a:effectLst/>
                <a:latin typeface="Times New Roman" panose="02020603050405020304" pitchFamily="18" charset="0"/>
                <a:ea typeface="Calibri" panose="020F0502020204030204" pitchFamily="34" charset="0"/>
                <a:cs typeface="Times New Roman" panose="02020603050405020304" pitchFamily="18" charset="0"/>
              </a:rPr>
            </a:br>
            <a:br>
              <a:rPr lang="en-US" sz="4000" b="1" dirty="0">
                <a:effectLst/>
                <a:latin typeface="Times New Roman" panose="02020603050405020304" pitchFamily="18" charset="0"/>
                <a:ea typeface="Calibri" panose="020F0502020204030204" pitchFamily="34" charset="0"/>
                <a:cs typeface="Times New Roman" panose="02020603050405020304" pitchFamily="18" charset="0"/>
              </a:rPr>
            </a:br>
            <a:br>
              <a:rPr lang="en-US" sz="4000" b="1" dirty="0">
                <a:effectLst/>
                <a:latin typeface="Times New Roman" panose="02020603050405020304" pitchFamily="18" charset="0"/>
                <a:ea typeface="Calibri" panose="020F0502020204030204" pitchFamily="34" charset="0"/>
                <a:cs typeface="Times New Roman" panose="02020603050405020304" pitchFamily="18" charset="0"/>
              </a:rPr>
            </a:br>
            <a:br>
              <a:rPr lang="en-US" sz="4000" b="1" dirty="0">
                <a:effectLst/>
                <a:latin typeface="Times New Roman" panose="02020603050405020304" pitchFamily="18" charset="0"/>
                <a:ea typeface="Calibri" panose="020F0502020204030204" pitchFamily="34" charset="0"/>
                <a:cs typeface="Times New Roman" panose="02020603050405020304" pitchFamily="18" charset="0"/>
              </a:rPr>
            </a:br>
            <a:br>
              <a:rPr lang="en-US" sz="4000" b="1" dirty="0">
                <a:effectLst/>
                <a:latin typeface="Times New Roman" panose="02020603050405020304" pitchFamily="18" charset="0"/>
                <a:ea typeface="Calibri" panose="020F0502020204030204" pitchFamily="34" charset="0"/>
                <a:cs typeface="Times New Roman" panose="02020603050405020304" pitchFamily="18" charset="0"/>
              </a:rPr>
            </a:br>
            <a:br>
              <a:rPr lang="en-US" sz="1800" dirty="0">
                <a:effectLst/>
                <a:latin typeface="Calibri" panose="020F0502020204030204" pitchFamily="34" charset="0"/>
                <a:ea typeface="Calibri" panose="020F0502020204030204" pitchFamily="34" charset="0"/>
                <a:cs typeface="Times New Roman" panose="02020603050405020304" pitchFamily="18" charset="0"/>
              </a:rPr>
            </a:br>
            <a:br>
              <a:rPr lang="en-US" dirty="0"/>
            </a:br>
            <a:endParaRPr lang="en-US" sz="4800" dirty="0"/>
          </a:p>
        </p:txBody>
      </p:sp>
    </p:spTree>
    <p:extLst>
      <p:ext uri="{BB962C8B-B14F-4D97-AF65-F5344CB8AC3E}">
        <p14:creationId xmlns:p14="http://schemas.microsoft.com/office/powerpoint/2010/main" val="179889840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3C27D9-F260-144D-A29D-A73FD501FCB4}"/>
              </a:ext>
            </a:extLst>
          </p:cNvPr>
          <p:cNvSpPr>
            <a:spLocks noGrp="1"/>
          </p:cNvSpPr>
          <p:nvPr>
            <p:ph type="title"/>
          </p:nvPr>
        </p:nvSpPr>
        <p:spPr>
          <a:xfrm>
            <a:off x="564205" y="190027"/>
            <a:ext cx="10789595" cy="821649"/>
          </a:xfrm>
        </p:spPr>
        <p:txBody>
          <a:bodyPr>
            <a:normAutofit fontScale="90000"/>
          </a:bodyPr>
          <a:lstStyle/>
          <a:p>
            <a:r>
              <a:rPr lang="en-US" sz="5400" b="1" dirty="0">
                <a:latin typeface="Times New Roman" panose="02020603050405020304" pitchFamily="18" charset="0"/>
                <a:cs typeface="Times New Roman" panose="02020603050405020304" pitchFamily="18" charset="0"/>
              </a:rPr>
              <a:t>KEY VERSE:</a:t>
            </a:r>
            <a:endParaRPr lang="en-US" sz="5400"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39ACE7A8-C807-9046-AF28-721CE738093E}"/>
              </a:ext>
            </a:extLst>
          </p:cNvPr>
          <p:cNvSpPr>
            <a:spLocks noGrp="1"/>
          </p:cNvSpPr>
          <p:nvPr>
            <p:ph idx="1"/>
          </p:nvPr>
        </p:nvSpPr>
        <p:spPr>
          <a:xfrm>
            <a:off x="712922" y="1186774"/>
            <a:ext cx="10913582" cy="5306101"/>
          </a:xfrm>
        </p:spPr>
        <p:txBody>
          <a:bodyPr>
            <a:normAutofit/>
          </a:bodyPr>
          <a:lstStyle/>
          <a:p>
            <a:pPr marL="0" marR="0" indent="0">
              <a:lnSpc>
                <a:spcPct val="107000"/>
              </a:lnSpc>
              <a:spcBef>
                <a:spcPts val="0"/>
              </a:spcBef>
              <a:spcAft>
                <a:spcPts val="800"/>
              </a:spcAft>
              <a:buNone/>
            </a:pPr>
            <a:r>
              <a:rPr lang="en-US" sz="4400" dirty="0">
                <a:effectLst/>
                <a:latin typeface="Times New Roman" panose="02020603050405020304" pitchFamily="18" charset="0"/>
                <a:ea typeface="Calibri" panose="020F0502020204030204" pitchFamily="34" charset="0"/>
                <a:cs typeface="Times New Roman" panose="02020603050405020304" pitchFamily="18" charset="0"/>
              </a:rPr>
              <a:t>Whosoever shall call upon the name of the Lord shall be saved. (Romans 10:13, KJV) </a:t>
            </a:r>
          </a:p>
          <a:p>
            <a:pPr marL="0" marR="0" indent="0" algn="ctr">
              <a:lnSpc>
                <a:spcPct val="107000"/>
              </a:lnSpc>
              <a:spcBef>
                <a:spcPts val="0"/>
              </a:spcBef>
              <a:spcAft>
                <a:spcPts val="800"/>
              </a:spcAft>
              <a:buNone/>
            </a:pPr>
            <a:r>
              <a:rPr lang="en-US" sz="4400" dirty="0">
                <a:effectLst/>
                <a:latin typeface="Times New Roman" panose="02020603050405020304" pitchFamily="18" charset="0"/>
                <a:ea typeface="Calibri" panose="020F0502020204030204" pitchFamily="34" charset="0"/>
                <a:cs typeface="Times New Roman" panose="02020603050405020304" pitchFamily="18" charset="0"/>
              </a:rPr>
              <a:t> . . . .</a:t>
            </a:r>
            <a:endParaRPr lang="en-US" sz="4000" dirty="0">
              <a:effectLst/>
              <a:latin typeface="Calibri" panose="020F0502020204030204" pitchFamily="34" charset="0"/>
              <a:ea typeface="Calibri" panose="020F0502020204030204" pitchFamily="34" charset="0"/>
              <a:cs typeface="Times New Roman" panose="02020603050405020304" pitchFamily="18" charset="0"/>
            </a:endParaRPr>
          </a:p>
          <a:p>
            <a:pPr marL="0" marR="0" indent="0">
              <a:lnSpc>
                <a:spcPct val="107000"/>
              </a:lnSpc>
              <a:spcBef>
                <a:spcPts val="0"/>
              </a:spcBef>
              <a:spcAft>
                <a:spcPts val="800"/>
              </a:spcAft>
              <a:buNone/>
            </a:pPr>
            <a:r>
              <a:rPr lang="en-US" sz="4400" dirty="0">
                <a:effectLst/>
                <a:latin typeface="Times New Roman" panose="02020603050405020304" pitchFamily="18" charset="0"/>
                <a:ea typeface="Calibri" panose="020F0502020204030204" pitchFamily="34" charset="0"/>
                <a:cs typeface="Times New Roman" panose="02020603050405020304" pitchFamily="18" charset="0"/>
              </a:rPr>
              <a:t>“Everyone who calls on the name of the Lord will be saved.” (Romans 10:13, NIV) </a:t>
            </a:r>
            <a:endParaRPr lang="en-US" sz="40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25469776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B00782-F657-A847-BC91-7663BC59BEDE}"/>
              </a:ext>
            </a:extLst>
          </p:cNvPr>
          <p:cNvSpPr>
            <a:spLocks noGrp="1"/>
          </p:cNvSpPr>
          <p:nvPr>
            <p:ph type="title"/>
          </p:nvPr>
        </p:nvSpPr>
        <p:spPr>
          <a:xfrm>
            <a:off x="838200" y="365126"/>
            <a:ext cx="10515600" cy="802194"/>
          </a:xfrm>
        </p:spPr>
        <p:txBody>
          <a:bodyPr>
            <a:normAutofit fontScale="90000"/>
          </a:bodyPr>
          <a:lstStyle/>
          <a:p>
            <a:br>
              <a:rPr lang="en-US" sz="6600" b="1" dirty="0"/>
            </a:br>
            <a:br>
              <a:rPr lang="en-US" sz="6600" b="1" dirty="0"/>
            </a:br>
            <a:br>
              <a:rPr lang="en-US" dirty="0"/>
            </a:br>
            <a:r>
              <a:rPr lang="en-US" dirty="0"/>
              <a:t> </a:t>
            </a:r>
            <a:br>
              <a:rPr lang="en-US" dirty="0"/>
            </a:br>
            <a:r>
              <a:rPr lang="en-US" sz="5300" b="1" dirty="0">
                <a:latin typeface="Times New Roman" panose="02020603050405020304" pitchFamily="18" charset="0"/>
                <a:cs typeface="Times New Roman" panose="02020603050405020304" pitchFamily="18" charset="0"/>
              </a:rPr>
              <a:t>LESSON AIMS:</a:t>
            </a:r>
            <a:br>
              <a:rPr lang="en-US" sz="4900" dirty="0"/>
            </a:br>
            <a:br>
              <a:rPr lang="en-US" dirty="0"/>
            </a:br>
            <a:br>
              <a:rPr lang="en-US" sz="6600" dirty="0"/>
            </a:br>
            <a:endParaRPr lang="en-US" sz="6600" b="1" dirty="0"/>
          </a:p>
        </p:txBody>
      </p:sp>
      <p:sp>
        <p:nvSpPr>
          <p:cNvPr id="3" name="Content Placeholder 2">
            <a:extLst>
              <a:ext uri="{FF2B5EF4-FFF2-40B4-BE49-F238E27FC236}">
                <a16:creationId xmlns:a16="http://schemas.microsoft.com/office/drawing/2014/main" id="{6AC395DE-64D4-9147-B7F8-594B79EC5844}"/>
              </a:ext>
            </a:extLst>
          </p:cNvPr>
          <p:cNvSpPr>
            <a:spLocks noGrp="1"/>
          </p:cNvSpPr>
          <p:nvPr>
            <p:ph idx="1"/>
          </p:nvPr>
        </p:nvSpPr>
        <p:spPr>
          <a:xfrm>
            <a:off x="838200" y="1498060"/>
            <a:ext cx="10515600" cy="4824919"/>
          </a:xfrm>
        </p:spPr>
        <p:txBody>
          <a:bodyPr>
            <a:normAutofit/>
          </a:bodyPr>
          <a:lstStyle/>
          <a:p>
            <a:pPr marL="0" indent="0">
              <a:buNone/>
            </a:pPr>
            <a:r>
              <a:rPr lang="en-US" sz="4300" dirty="0">
                <a:latin typeface="Times New Roman" panose="02020603050405020304" pitchFamily="18" charset="0"/>
                <a:cs typeface="Times New Roman" panose="02020603050405020304" pitchFamily="18" charset="0"/>
              </a:rPr>
              <a:t>As a result of experiencing this lesson, you should be able to do these things:</a:t>
            </a:r>
          </a:p>
          <a:p>
            <a:pPr marL="342900" marR="0" lvl="0" indent="-342900">
              <a:lnSpc>
                <a:spcPct val="107000"/>
              </a:lnSpc>
              <a:spcBef>
                <a:spcPts val="0"/>
              </a:spcBef>
              <a:spcAft>
                <a:spcPts val="800"/>
              </a:spcAft>
              <a:buFont typeface="Symbol" panose="05050102010706020507" pitchFamily="18" charset="2"/>
              <a:buChar char=""/>
            </a:pPr>
            <a:r>
              <a:rPr lang="en-US" sz="3600" dirty="0">
                <a:effectLst/>
                <a:latin typeface="Times New Roman" panose="02020603050405020304" pitchFamily="18" charset="0"/>
                <a:ea typeface="Calibri" panose="020F0502020204030204" pitchFamily="34" charset="0"/>
                <a:cs typeface="Times New Roman" panose="02020603050405020304" pitchFamily="18" charset="0"/>
              </a:rPr>
              <a:t>Explain Paul’s confidence in the salvation offered in Christ. </a:t>
            </a:r>
          </a:p>
          <a:p>
            <a:pPr marL="342900" marR="0" lvl="0" indent="-342900">
              <a:lnSpc>
                <a:spcPct val="107000"/>
              </a:lnSpc>
              <a:spcBef>
                <a:spcPts val="0"/>
              </a:spcBef>
              <a:spcAft>
                <a:spcPts val="800"/>
              </a:spcAft>
              <a:buFont typeface="Symbol" panose="05050102010706020507" pitchFamily="18" charset="2"/>
              <a:buChar char=""/>
            </a:pPr>
            <a:r>
              <a:rPr lang="en-US" sz="3600" dirty="0">
                <a:effectLst/>
                <a:latin typeface="Times New Roman" panose="02020603050405020304" pitchFamily="18" charset="0"/>
                <a:ea typeface="Calibri" panose="020F0502020204030204" pitchFamily="34" charset="0"/>
                <a:cs typeface="Times New Roman" panose="02020603050405020304" pitchFamily="18" charset="0"/>
              </a:rPr>
              <a:t>Feel justified through your faith in Christ. </a:t>
            </a:r>
          </a:p>
          <a:p>
            <a:pPr marL="342900" marR="0" lvl="0" indent="-342900">
              <a:lnSpc>
                <a:spcPct val="107000"/>
              </a:lnSpc>
              <a:spcBef>
                <a:spcPts val="0"/>
              </a:spcBef>
              <a:spcAft>
                <a:spcPts val="800"/>
              </a:spcAft>
              <a:buFont typeface="Symbol" panose="05050102010706020507" pitchFamily="18" charset="2"/>
              <a:buChar char=""/>
            </a:pPr>
            <a:r>
              <a:rPr lang="en-US" sz="3600" dirty="0">
                <a:effectLst/>
                <a:latin typeface="Times New Roman" panose="02020603050405020304" pitchFamily="18" charset="0"/>
                <a:ea typeface="Calibri" panose="020F0502020204030204" pitchFamily="34" charset="0"/>
                <a:cs typeface="Times New Roman" panose="02020603050405020304" pitchFamily="18" charset="0"/>
              </a:rPr>
              <a:t>Embrace with joy the possibility of salvation for all. </a:t>
            </a:r>
          </a:p>
          <a:p>
            <a:endParaRPr lang="en-US" sz="5400" dirty="0"/>
          </a:p>
        </p:txBody>
      </p:sp>
    </p:spTree>
    <p:extLst>
      <p:ext uri="{BB962C8B-B14F-4D97-AF65-F5344CB8AC3E}">
        <p14:creationId xmlns:p14="http://schemas.microsoft.com/office/powerpoint/2010/main" val="394553749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3007BE-7ED2-8147-A3AC-97DF2DDBCA4F}"/>
              </a:ext>
            </a:extLst>
          </p:cNvPr>
          <p:cNvSpPr>
            <a:spLocks noGrp="1"/>
          </p:cNvSpPr>
          <p:nvPr>
            <p:ph type="title"/>
          </p:nvPr>
        </p:nvSpPr>
        <p:spPr>
          <a:xfrm>
            <a:off x="838200" y="365126"/>
            <a:ext cx="10515600" cy="1094024"/>
          </a:xfrm>
        </p:spPr>
        <p:txBody>
          <a:bodyPr/>
          <a:lstStyle/>
          <a:p>
            <a:r>
              <a:rPr lang="en-US" b="1" dirty="0">
                <a:latin typeface="Times New Roman" panose="02020603050405020304" pitchFamily="18" charset="0"/>
                <a:cs typeface="Times New Roman" panose="02020603050405020304" pitchFamily="18" charset="0"/>
              </a:rPr>
              <a:t>KEY TERMS:</a:t>
            </a:r>
          </a:p>
        </p:txBody>
      </p:sp>
      <p:sp>
        <p:nvSpPr>
          <p:cNvPr id="3" name="Content Placeholder 2">
            <a:extLst>
              <a:ext uri="{FF2B5EF4-FFF2-40B4-BE49-F238E27FC236}">
                <a16:creationId xmlns:a16="http://schemas.microsoft.com/office/drawing/2014/main" id="{BF8A7B53-1F72-DC4C-AC7B-44F28F150EB5}"/>
              </a:ext>
            </a:extLst>
          </p:cNvPr>
          <p:cNvSpPr>
            <a:spLocks noGrp="1"/>
          </p:cNvSpPr>
          <p:nvPr>
            <p:ph idx="1"/>
          </p:nvPr>
        </p:nvSpPr>
        <p:spPr>
          <a:xfrm>
            <a:off x="838200" y="1272746"/>
            <a:ext cx="10515600" cy="5220128"/>
          </a:xfrm>
        </p:spPr>
        <p:txBody>
          <a:bodyPr>
            <a:normAutofit lnSpcReduction="10000"/>
          </a:bodyPr>
          <a:lstStyle/>
          <a:p>
            <a:pPr>
              <a:lnSpc>
                <a:spcPct val="107000"/>
              </a:lnSpc>
              <a:spcBef>
                <a:spcPts val="0"/>
              </a:spcBef>
              <a:spcAft>
                <a:spcPts val="800"/>
              </a:spcAft>
            </a:pPr>
            <a:r>
              <a:rPr lang="en-US" sz="2400" b="1" dirty="0">
                <a:effectLst/>
                <a:latin typeface="Times New Roman" panose="02020603050405020304" pitchFamily="18" charset="0"/>
                <a:ea typeface="Calibri" panose="020F0502020204030204" pitchFamily="34" charset="0"/>
              </a:rPr>
              <a:t>Ascend (verse 6)—Greek: </a:t>
            </a:r>
            <a:r>
              <a:rPr lang="en-US" sz="2400" b="1" i="1" dirty="0" err="1">
                <a:effectLst/>
                <a:latin typeface="Times New Roman" panose="02020603050405020304" pitchFamily="18" charset="0"/>
                <a:ea typeface="Calibri" panose="020F0502020204030204" pitchFamily="34" charset="0"/>
              </a:rPr>
              <a:t>anabainó</a:t>
            </a:r>
            <a:r>
              <a:rPr lang="en-US" sz="2400" b="1" dirty="0">
                <a:effectLst/>
                <a:latin typeface="Times New Roman" panose="02020603050405020304" pitchFamily="18" charset="0"/>
                <a:ea typeface="Calibri" panose="020F0502020204030204" pitchFamily="34" charset="0"/>
              </a:rPr>
              <a:t> (an-ab-ah’-</a:t>
            </a:r>
            <a:r>
              <a:rPr lang="en-US" sz="2400" b="1" dirty="0" err="1">
                <a:effectLst/>
                <a:latin typeface="Times New Roman" panose="02020603050405020304" pitchFamily="18" charset="0"/>
                <a:ea typeface="Calibri" panose="020F0502020204030204" pitchFamily="34" charset="0"/>
              </a:rPr>
              <a:t>ee</a:t>
            </a:r>
            <a:r>
              <a:rPr lang="en-US" sz="2400" b="1" dirty="0">
                <a:effectLst/>
                <a:latin typeface="Times New Roman" panose="02020603050405020304" pitchFamily="18" charset="0"/>
                <a:ea typeface="Calibri" panose="020F0502020204030204" pitchFamily="34" charset="0"/>
              </a:rPr>
              <a:t>-no): </a:t>
            </a:r>
            <a:r>
              <a:rPr lang="en-US" sz="2400" dirty="0">
                <a:effectLst/>
                <a:latin typeface="Times New Roman" panose="02020603050405020304" pitchFamily="18" charset="0"/>
                <a:ea typeface="Calibri" panose="020F0502020204030204" pitchFamily="34" charset="0"/>
              </a:rPr>
              <a:t>to go up; to rise. </a:t>
            </a:r>
          </a:p>
          <a:p>
            <a:pPr>
              <a:lnSpc>
                <a:spcPct val="107000"/>
              </a:lnSpc>
              <a:spcBef>
                <a:spcPts val="0"/>
              </a:spcBef>
              <a:spcAft>
                <a:spcPts val="800"/>
              </a:spcAft>
            </a:pPr>
            <a:r>
              <a:rPr lang="en-US" sz="2400" b="1" dirty="0">
                <a:effectLst/>
                <a:latin typeface="Times New Roman" panose="02020603050405020304" pitchFamily="18" charset="0"/>
                <a:ea typeface="Calibri" panose="020F0502020204030204" pitchFamily="34" charset="0"/>
              </a:rPr>
              <a:t>Descend (verse 7)—Greek: </a:t>
            </a:r>
            <a:r>
              <a:rPr lang="en-US" sz="2400" b="1" i="1" dirty="0" err="1">
                <a:effectLst/>
                <a:latin typeface="Times New Roman" panose="02020603050405020304" pitchFamily="18" charset="0"/>
                <a:ea typeface="Calibri" panose="020F0502020204030204" pitchFamily="34" charset="0"/>
              </a:rPr>
              <a:t>katabainó</a:t>
            </a:r>
            <a:r>
              <a:rPr lang="en-US" sz="2400" b="1" dirty="0">
                <a:effectLst/>
                <a:latin typeface="Times New Roman" panose="02020603050405020304" pitchFamily="18" charset="0"/>
                <a:ea typeface="Calibri" panose="020F0502020204030204" pitchFamily="34" charset="0"/>
              </a:rPr>
              <a:t> (kat-ab-ah’-</a:t>
            </a:r>
            <a:r>
              <a:rPr lang="en-US" sz="2400" b="1" dirty="0" err="1">
                <a:effectLst/>
                <a:latin typeface="Times New Roman" panose="02020603050405020304" pitchFamily="18" charset="0"/>
                <a:ea typeface="Calibri" panose="020F0502020204030204" pitchFamily="34" charset="0"/>
              </a:rPr>
              <a:t>ee</a:t>
            </a:r>
            <a:r>
              <a:rPr lang="en-US" sz="2400" b="1" dirty="0">
                <a:effectLst/>
                <a:latin typeface="Times New Roman" panose="02020603050405020304" pitchFamily="18" charset="0"/>
                <a:ea typeface="Calibri" panose="020F0502020204030204" pitchFamily="34" charset="0"/>
              </a:rPr>
              <a:t>-no):</a:t>
            </a:r>
            <a:r>
              <a:rPr lang="en-US" sz="2400" dirty="0">
                <a:effectLst/>
                <a:latin typeface="Times New Roman" panose="02020603050405020304" pitchFamily="18" charset="0"/>
                <a:ea typeface="Calibri" panose="020F0502020204030204" pitchFamily="34" charset="0"/>
              </a:rPr>
              <a:t> to go or come down. </a:t>
            </a:r>
          </a:p>
          <a:p>
            <a:pPr>
              <a:lnSpc>
                <a:spcPct val="107000"/>
              </a:lnSpc>
              <a:spcBef>
                <a:spcPts val="0"/>
              </a:spcBef>
              <a:spcAft>
                <a:spcPts val="800"/>
              </a:spcAft>
            </a:pPr>
            <a:r>
              <a:rPr lang="en-US" sz="2400" b="1" dirty="0">
                <a:effectLst/>
                <a:latin typeface="Times New Roman" panose="02020603050405020304" pitchFamily="18" charset="0"/>
                <a:ea typeface="Calibri" panose="020F0502020204030204" pitchFamily="34" charset="0"/>
              </a:rPr>
              <a:t>Heart (verse 6)—Greek:</a:t>
            </a:r>
            <a:r>
              <a:rPr lang="en-US" sz="2400" b="1" i="1" dirty="0">
                <a:effectLst/>
                <a:latin typeface="Times New Roman" panose="02020603050405020304" pitchFamily="18" charset="0"/>
                <a:ea typeface="Calibri" panose="020F0502020204030204" pitchFamily="34" charset="0"/>
              </a:rPr>
              <a:t> </a:t>
            </a:r>
            <a:r>
              <a:rPr lang="en-US" sz="2400" b="1" i="1" dirty="0" err="1">
                <a:effectLst/>
                <a:latin typeface="Times New Roman" panose="02020603050405020304" pitchFamily="18" charset="0"/>
                <a:ea typeface="Calibri" panose="020F0502020204030204" pitchFamily="34" charset="0"/>
              </a:rPr>
              <a:t>kardia</a:t>
            </a:r>
            <a:r>
              <a:rPr lang="en-US" sz="2400" b="1" dirty="0">
                <a:effectLst/>
                <a:latin typeface="Times New Roman" panose="02020603050405020304" pitchFamily="18" charset="0"/>
                <a:ea typeface="Calibri" panose="020F0502020204030204" pitchFamily="34" charset="0"/>
              </a:rPr>
              <a:t> (</a:t>
            </a:r>
            <a:r>
              <a:rPr lang="en-US" sz="2400" b="1" dirty="0" err="1">
                <a:effectLst/>
                <a:latin typeface="Times New Roman" panose="02020603050405020304" pitchFamily="18" charset="0"/>
                <a:ea typeface="Calibri" panose="020F0502020204030204" pitchFamily="34" charset="0"/>
              </a:rPr>
              <a:t>kar</a:t>
            </a:r>
            <a:r>
              <a:rPr lang="en-US" sz="2400" b="1" dirty="0">
                <a:effectLst/>
                <a:latin typeface="Times New Roman" panose="02020603050405020304" pitchFamily="18" charset="0"/>
                <a:ea typeface="Calibri" panose="020F0502020204030204" pitchFamily="34" charset="0"/>
              </a:rPr>
              <a:t>-dee’-ah):</a:t>
            </a:r>
            <a:r>
              <a:rPr lang="en-US" sz="2400" dirty="0">
                <a:effectLst/>
                <a:latin typeface="Times New Roman" panose="02020603050405020304" pitchFamily="18" charset="0"/>
                <a:ea typeface="Calibri" panose="020F0502020204030204" pitchFamily="34" charset="0"/>
              </a:rPr>
              <a:t> the heart, mind, character, inner self. </a:t>
            </a:r>
          </a:p>
          <a:p>
            <a:pPr>
              <a:lnSpc>
                <a:spcPct val="107000"/>
              </a:lnSpc>
              <a:spcBef>
                <a:spcPts val="0"/>
              </a:spcBef>
              <a:spcAft>
                <a:spcPts val="800"/>
              </a:spcAft>
            </a:pPr>
            <a:r>
              <a:rPr lang="en-US" sz="2400" b="1" dirty="0">
                <a:effectLst/>
                <a:latin typeface="Times New Roman" panose="02020603050405020304" pitchFamily="18" charset="0"/>
                <a:ea typeface="Calibri" panose="020F0502020204030204" pitchFamily="34" charset="0"/>
              </a:rPr>
              <a:t>Live (verse 5)—Greek: </a:t>
            </a:r>
            <a:r>
              <a:rPr lang="en-US" sz="2400" b="1" i="1" dirty="0" err="1">
                <a:effectLst/>
                <a:latin typeface="Times New Roman" panose="02020603050405020304" pitchFamily="18" charset="0"/>
                <a:ea typeface="Calibri" panose="020F0502020204030204" pitchFamily="34" charset="0"/>
              </a:rPr>
              <a:t>zaó</a:t>
            </a:r>
            <a:r>
              <a:rPr lang="en-US" sz="2400" b="1" i="1" dirty="0">
                <a:effectLst/>
                <a:latin typeface="Times New Roman" panose="02020603050405020304" pitchFamily="18" charset="0"/>
                <a:ea typeface="Calibri" panose="020F0502020204030204" pitchFamily="34" charset="0"/>
              </a:rPr>
              <a:t> </a:t>
            </a:r>
            <a:r>
              <a:rPr lang="en-US" sz="2400" b="1" dirty="0">
                <a:effectLst/>
                <a:latin typeface="Times New Roman" panose="02020603050405020304" pitchFamily="18" charset="0"/>
                <a:ea typeface="Calibri" panose="020F0502020204030204" pitchFamily="34" charset="0"/>
              </a:rPr>
              <a:t>(</a:t>
            </a:r>
            <a:r>
              <a:rPr lang="en-US" sz="2400" b="1" dirty="0" err="1">
                <a:effectLst/>
                <a:latin typeface="Times New Roman" panose="02020603050405020304" pitchFamily="18" charset="0"/>
                <a:ea typeface="Calibri" panose="020F0502020204030204" pitchFamily="34" charset="0"/>
              </a:rPr>
              <a:t>dzah</a:t>
            </a:r>
            <a:r>
              <a:rPr lang="en-US" sz="2400" b="1" dirty="0">
                <a:effectLst/>
                <a:latin typeface="Times New Roman" panose="02020603050405020304" pitchFamily="18" charset="0"/>
                <a:ea typeface="Calibri" panose="020F0502020204030204" pitchFamily="34" charset="0"/>
              </a:rPr>
              <a:t>’-o):</a:t>
            </a:r>
            <a:r>
              <a:rPr lang="en-US" sz="2400" dirty="0">
                <a:effectLst/>
                <a:latin typeface="Times New Roman" panose="02020603050405020304" pitchFamily="18" charset="0"/>
                <a:ea typeface="Calibri" panose="020F0502020204030204" pitchFamily="34" charset="0"/>
              </a:rPr>
              <a:t> to live; to be animated; breathing. </a:t>
            </a:r>
          </a:p>
          <a:p>
            <a:pPr>
              <a:lnSpc>
                <a:spcPct val="107000"/>
              </a:lnSpc>
              <a:spcBef>
                <a:spcPts val="0"/>
              </a:spcBef>
              <a:spcAft>
                <a:spcPts val="800"/>
              </a:spcAft>
            </a:pPr>
            <a:r>
              <a:rPr lang="en-US" sz="2400" b="1" dirty="0">
                <a:effectLst/>
                <a:latin typeface="Times New Roman" panose="02020603050405020304" pitchFamily="18" charset="0"/>
                <a:ea typeface="Calibri" panose="020F0502020204030204" pitchFamily="34" charset="0"/>
              </a:rPr>
              <a:t>Proclaim (verse 8)—Greek: </a:t>
            </a:r>
            <a:r>
              <a:rPr lang="en-US" sz="2400" b="1" i="1" dirty="0" err="1">
                <a:effectLst/>
                <a:latin typeface="Times New Roman" panose="02020603050405020304" pitchFamily="18" charset="0"/>
                <a:ea typeface="Calibri" panose="020F0502020204030204" pitchFamily="34" charset="0"/>
              </a:rPr>
              <a:t>kérussó</a:t>
            </a:r>
            <a:r>
              <a:rPr lang="en-US" sz="2400" b="1" dirty="0">
                <a:effectLst/>
                <a:latin typeface="Times New Roman" panose="02020603050405020304" pitchFamily="18" charset="0"/>
                <a:ea typeface="Calibri" panose="020F0502020204030204" pitchFamily="34" charset="0"/>
              </a:rPr>
              <a:t> (kay-</a:t>
            </a:r>
            <a:r>
              <a:rPr lang="en-US" sz="2400" b="1" dirty="0" err="1">
                <a:effectLst/>
                <a:latin typeface="Times New Roman" panose="02020603050405020304" pitchFamily="18" charset="0"/>
                <a:ea typeface="Calibri" panose="020F0502020204030204" pitchFamily="34" charset="0"/>
              </a:rPr>
              <a:t>roos’</a:t>
            </a:r>
            <a:r>
              <a:rPr lang="en-US" sz="2400" b="1" dirty="0">
                <a:effectLst/>
                <a:latin typeface="Times New Roman" panose="02020603050405020304" pitchFamily="18" charset="0"/>
                <a:ea typeface="Calibri" panose="020F0502020204030204" pitchFamily="34" charset="0"/>
              </a:rPr>
              <a:t>-so):</a:t>
            </a:r>
            <a:r>
              <a:rPr lang="en-US" sz="2400" dirty="0">
                <a:effectLst/>
                <a:latin typeface="Times New Roman" panose="02020603050405020304" pitchFamily="18" charset="0"/>
                <a:ea typeface="Calibri" panose="020F0502020204030204" pitchFamily="34" charset="0"/>
              </a:rPr>
              <a:t> to be a herald; to “preach” (KJV). </a:t>
            </a:r>
          </a:p>
          <a:p>
            <a:pPr>
              <a:lnSpc>
                <a:spcPct val="107000"/>
              </a:lnSpc>
              <a:spcBef>
                <a:spcPts val="0"/>
              </a:spcBef>
              <a:spcAft>
                <a:spcPts val="800"/>
              </a:spcAft>
            </a:pPr>
            <a:r>
              <a:rPr lang="en-US" sz="2400" b="1" dirty="0">
                <a:effectLst/>
                <a:latin typeface="Times New Roman" panose="02020603050405020304" pitchFamily="18" charset="0"/>
                <a:ea typeface="Calibri" panose="020F0502020204030204" pitchFamily="34" charset="0"/>
              </a:rPr>
              <a:t>Righteousness (verse 5)—Greek: </a:t>
            </a:r>
            <a:r>
              <a:rPr lang="en-US" sz="2400" b="1" i="1" dirty="0" err="1">
                <a:effectLst/>
                <a:latin typeface="Times New Roman" panose="02020603050405020304" pitchFamily="18" charset="0"/>
                <a:ea typeface="Calibri" panose="020F0502020204030204" pitchFamily="34" charset="0"/>
              </a:rPr>
              <a:t>dikaiosuné</a:t>
            </a:r>
            <a:r>
              <a:rPr lang="en-US" sz="2400" b="1" dirty="0">
                <a:effectLst/>
                <a:latin typeface="Times New Roman" panose="02020603050405020304" pitchFamily="18" charset="0"/>
                <a:ea typeface="Calibri" panose="020F0502020204030204" pitchFamily="34" charset="0"/>
              </a:rPr>
              <a:t> (</a:t>
            </a:r>
            <a:r>
              <a:rPr lang="en-US" sz="2400" b="1" dirty="0" err="1">
                <a:effectLst/>
                <a:latin typeface="Times New Roman" panose="02020603050405020304" pitchFamily="18" charset="0"/>
                <a:ea typeface="Calibri" panose="020F0502020204030204" pitchFamily="34" charset="0"/>
              </a:rPr>
              <a:t>dik</a:t>
            </a:r>
            <a:r>
              <a:rPr lang="en-US" sz="2400" b="1" dirty="0">
                <a:effectLst/>
                <a:latin typeface="Times New Roman" panose="02020603050405020304" pitchFamily="18" charset="0"/>
                <a:ea typeface="Calibri" panose="020F0502020204030204" pitchFamily="34" charset="0"/>
              </a:rPr>
              <a:t>-ah-</a:t>
            </a:r>
            <a:r>
              <a:rPr lang="en-US" sz="2400" b="1" dirty="0" err="1">
                <a:effectLst/>
                <a:latin typeface="Times New Roman" panose="02020603050405020304" pitchFamily="18" charset="0"/>
                <a:ea typeface="Calibri" panose="020F0502020204030204" pitchFamily="34" charset="0"/>
              </a:rPr>
              <a:t>yos</a:t>
            </a:r>
            <a:r>
              <a:rPr lang="en-US" sz="2400" b="1" dirty="0">
                <a:effectLst/>
                <a:latin typeface="Times New Roman" panose="02020603050405020304" pitchFamily="18" charset="0"/>
                <a:ea typeface="Calibri" panose="020F0502020204030204" pitchFamily="34" charset="0"/>
              </a:rPr>
              <a:t>-</a:t>
            </a:r>
            <a:r>
              <a:rPr lang="en-US" sz="2400" b="1" dirty="0" err="1">
                <a:effectLst/>
                <a:latin typeface="Times New Roman" panose="02020603050405020304" pitchFamily="18" charset="0"/>
                <a:ea typeface="Calibri" panose="020F0502020204030204" pitchFamily="34" charset="0"/>
              </a:rPr>
              <a:t>oo</a:t>
            </a:r>
            <a:r>
              <a:rPr lang="en-US" sz="2400" b="1" dirty="0">
                <a:effectLst/>
                <a:latin typeface="Times New Roman" panose="02020603050405020304" pitchFamily="18" charset="0"/>
                <a:ea typeface="Calibri" panose="020F0502020204030204" pitchFamily="34" charset="0"/>
              </a:rPr>
              <a:t>’-nay):</a:t>
            </a:r>
            <a:r>
              <a:rPr lang="en-US" sz="2400" dirty="0">
                <a:effectLst/>
                <a:latin typeface="Times New Roman" panose="02020603050405020304" pitchFamily="18" charset="0"/>
                <a:ea typeface="Calibri" panose="020F0502020204030204" pitchFamily="34" charset="0"/>
              </a:rPr>
              <a:t> justice, justness; righteousness of which God is the source or author, but practically: a divine righteousness. </a:t>
            </a:r>
          </a:p>
          <a:p>
            <a:pPr>
              <a:lnSpc>
                <a:spcPct val="107000"/>
              </a:lnSpc>
              <a:spcBef>
                <a:spcPts val="0"/>
              </a:spcBef>
              <a:spcAft>
                <a:spcPts val="800"/>
              </a:spcAft>
            </a:pPr>
            <a:r>
              <a:rPr lang="en-US" sz="2400" b="1" dirty="0">
                <a:effectLst/>
                <a:latin typeface="Times New Roman" panose="02020603050405020304" pitchFamily="18" charset="0"/>
                <a:ea typeface="Calibri" panose="020F0502020204030204" pitchFamily="34" charset="0"/>
              </a:rPr>
              <a:t>Word (verse 8)—Greek: </a:t>
            </a:r>
            <a:r>
              <a:rPr lang="en-US" sz="2400" b="1" i="1" dirty="0" err="1">
                <a:effectLst/>
                <a:latin typeface="Times New Roman" panose="02020603050405020304" pitchFamily="18" charset="0"/>
                <a:ea typeface="Calibri" panose="020F0502020204030204" pitchFamily="34" charset="0"/>
              </a:rPr>
              <a:t>rhéma</a:t>
            </a:r>
            <a:r>
              <a:rPr lang="en-US" sz="2400" b="1" dirty="0">
                <a:effectLst/>
                <a:latin typeface="Times New Roman" panose="02020603050405020304" pitchFamily="18" charset="0"/>
                <a:ea typeface="Calibri" panose="020F0502020204030204" pitchFamily="34" charset="0"/>
              </a:rPr>
              <a:t> (</a:t>
            </a:r>
            <a:r>
              <a:rPr lang="en-US" sz="2400" b="1" dirty="0" err="1">
                <a:effectLst/>
                <a:latin typeface="Times New Roman" panose="02020603050405020304" pitchFamily="18" charset="0"/>
                <a:ea typeface="Calibri" panose="020F0502020204030204" pitchFamily="34" charset="0"/>
              </a:rPr>
              <a:t>hray</a:t>
            </a:r>
            <a:r>
              <a:rPr lang="en-US" sz="2400" b="1" dirty="0">
                <a:effectLst/>
                <a:latin typeface="Times New Roman" panose="02020603050405020304" pitchFamily="18" charset="0"/>
                <a:ea typeface="Calibri" panose="020F0502020204030204" pitchFamily="34" charset="0"/>
              </a:rPr>
              <a:t>’-</a:t>
            </a:r>
            <a:r>
              <a:rPr lang="en-US" sz="2400" b="1" dirty="0" err="1">
                <a:effectLst/>
                <a:latin typeface="Times New Roman" panose="02020603050405020304" pitchFamily="18" charset="0"/>
                <a:ea typeface="Calibri" panose="020F0502020204030204" pitchFamily="34" charset="0"/>
              </a:rPr>
              <a:t>mah</a:t>
            </a:r>
            <a:r>
              <a:rPr lang="en-US" sz="2400" b="1" dirty="0">
                <a:effectLst/>
                <a:latin typeface="Times New Roman" panose="02020603050405020304" pitchFamily="18" charset="0"/>
                <a:ea typeface="Calibri" panose="020F0502020204030204" pitchFamily="34" charset="0"/>
              </a:rPr>
              <a:t>):</a:t>
            </a:r>
            <a:r>
              <a:rPr lang="en-US" sz="2400" dirty="0">
                <a:effectLst/>
                <a:latin typeface="Times New Roman" panose="02020603050405020304" pitchFamily="18" charset="0"/>
                <a:ea typeface="Calibri" panose="020F0502020204030204" pitchFamily="34" charset="0"/>
              </a:rPr>
              <a:t> a thing spoken; a word or saying of any kind, as a command, report, promise. </a:t>
            </a:r>
            <a:endParaRPr lang="en-US" sz="2000" dirty="0"/>
          </a:p>
        </p:txBody>
      </p:sp>
    </p:spTree>
    <p:extLst>
      <p:ext uri="{BB962C8B-B14F-4D97-AF65-F5344CB8AC3E}">
        <p14:creationId xmlns:p14="http://schemas.microsoft.com/office/powerpoint/2010/main" val="207904589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3AAF28-5204-DD47-9104-F9BE647D5076}"/>
              </a:ext>
            </a:extLst>
          </p:cNvPr>
          <p:cNvSpPr>
            <a:spLocks noGrp="1"/>
          </p:cNvSpPr>
          <p:nvPr>
            <p:ph type="title"/>
          </p:nvPr>
        </p:nvSpPr>
        <p:spPr/>
        <p:txBody>
          <a:bodyPr/>
          <a:lstStyle/>
          <a:p>
            <a:r>
              <a:rPr lang="en-US" b="1" dirty="0">
                <a:latin typeface="Times New Roman" panose="02020603050405020304" pitchFamily="18" charset="0"/>
                <a:cs typeface="Times New Roman" panose="02020603050405020304" pitchFamily="18" charset="0"/>
              </a:rPr>
              <a:t>INTRODUCTION</a:t>
            </a:r>
          </a:p>
        </p:txBody>
      </p:sp>
      <p:sp>
        <p:nvSpPr>
          <p:cNvPr id="3" name="Content Placeholder 2">
            <a:extLst>
              <a:ext uri="{FF2B5EF4-FFF2-40B4-BE49-F238E27FC236}">
                <a16:creationId xmlns:a16="http://schemas.microsoft.com/office/drawing/2014/main" id="{67713513-5332-B34D-BF5D-7E0B48198C37}"/>
              </a:ext>
            </a:extLst>
          </p:cNvPr>
          <p:cNvSpPr>
            <a:spLocks noGrp="1"/>
          </p:cNvSpPr>
          <p:nvPr>
            <p:ph idx="1"/>
          </p:nvPr>
        </p:nvSpPr>
        <p:spPr/>
        <p:txBody>
          <a:bodyPr/>
          <a:lstStyle/>
          <a:p>
            <a:endParaRPr lang="en-US"/>
          </a:p>
        </p:txBody>
      </p:sp>
    </p:spTree>
    <p:extLst>
      <p:ext uri="{BB962C8B-B14F-4D97-AF65-F5344CB8AC3E}">
        <p14:creationId xmlns:p14="http://schemas.microsoft.com/office/powerpoint/2010/main" val="64157421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6B9B40-BEBA-9C45-B5A5-8EEECD8228F8}"/>
              </a:ext>
            </a:extLst>
          </p:cNvPr>
          <p:cNvSpPr>
            <a:spLocks noGrp="1"/>
          </p:cNvSpPr>
          <p:nvPr>
            <p:ph type="title"/>
          </p:nvPr>
        </p:nvSpPr>
        <p:spPr/>
        <p:txBody>
          <a:bodyPr/>
          <a:lstStyle/>
          <a:p>
            <a:r>
              <a:rPr lang="en-US" b="1" dirty="0">
                <a:latin typeface="Times New Roman" panose="02020603050405020304" pitchFamily="18" charset="0"/>
                <a:cs typeface="Times New Roman" panose="02020603050405020304" pitchFamily="18" charset="0"/>
              </a:rPr>
              <a:t>BIBLICAL CONTEXT</a:t>
            </a:r>
          </a:p>
        </p:txBody>
      </p:sp>
      <p:sp>
        <p:nvSpPr>
          <p:cNvPr id="3" name="Content Placeholder 2">
            <a:extLst>
              <a:ext uri="{FF2B5EF4-FFF2-40B4-BE49-F238E27FC236}">
                <a16:creationId xmlns:a16="http://schemas.microsoft.com/office/drawing/2014/main" id="{4D87E9D0-93C0-2645-A473-D4F27FD3D89D}"/>
              </a:ext>
            </a:extLst>
          </p:cNvPr>
          <p:cNvSpPr>
            <a:spLocks noGrp="1"/>
          </p:cNvSpPr>
          <p:nvPr>
            <p:ph idx="1"/>
          </p:nvPr>
        </p:nvSpPr>
        <p:spPr/>
        <p:txBody>
          <a:bodyPr/>
          <a:lstStyle/>
          <a:p>
            <a:endParaRPr lang="en-US" dirty="0"/>
          </a:p>
        </p:txBody>
      </p:sp>
    </p:spTree>
    <p:extLst>
      <p:ext uri="{BB962C8B-B14F-4D97-AF65-F5344CB8AC3E}">
        <p14:creationId xmlns:p14="http://schemas.microsoft.com/office/powerpoint/2010/main" val="294548454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3A00C1-B5E3-4E4F-8276-A07DCA233084}"/>
              </a:ext>
            </a:extLst>
          </p:cNvPr>
          <p:cNvSpPr>
            <a:spLocks noGrp="1"/>
          </p:cNvSpPr>
          <p:nvPr>
            <p:ph type="title"/>
          </p:nvPr>
        </p:nvSpPr>
        <p:spPr/>
        <p:txBody>
          <a:bodyPr>
            <a:normAutofit fontScale="90000"/>
          </a:bodyPr>
          <a:lstStyle/>
          <a:p>
            <a:br>
              <a:rPr lang="en-US" b="1" dirty="0"/>
            </a:br>
            <a:r>
              <a:rPr lang="en-US" b="1" dirty="0">
                <a:latin typeface="Times New Roman" panose="02020603050405020304" pitchFamily="18" charset="0"/>
                <a:cs typeface="Times New Roman" panose="02020603050405020304" pitchFamily="18" charset="0"/>
              </a:rPr>
              <a:t>ANALYSIS OF THE BIBLICAL TEXT (Lesson Outline)</a:t>
            </a:r>
            <a:br>
              <a:rPr lang="en-US" dirty="0"/>
            </a:br>
            <a:endParaRPr lang="en-US" dirty="0"/>
          </a:p>
        </p:txBody>
      </p:sp>
      <p:sp>
        <p:nvSpPr>
          <p:cNvPr id="3" name="Content Placeholder 2">
            <a:extLst>
              <a:ext uri="{FF2B5EF4-FFF2-40B4-BE49-F238E27FC236}">
                <a16:creationId xmlns:a16="http://schemas.microsoft.com/office/drawing/2014/main" id="{D89D9BF8-87EB-F145-AAFA-7892487DFE92}"/>
              </a:ext>
            </a:extLst>
          </p:cNvPr>
          <p:cNvSpPr>
            <a:spLocks noGrp="1"/>
          </p:cNvSpPr>
          <p:nvPr>
            <p:ph idx="1"/>
          </p:nvPr>
        </p:nvSpPr>
        <p:spPr/>
        <p:txBody>
          <a:bodyPr/>
          <a:lstStyle/>
          <a:p>
            <a:pPr marL="857250" marR="0" lvl="0" indent="-857250" algn="l" defTabSz="685800" rtl="0" eaLnBrk="1" fontAlgn="auto" latinLnBrk="0" hangingPunct="1">
              <a:lnSpc>
                <a:spcPct val="100000"/>
              </a:lnSpc>
              <a:spcBef>
                <a:spcPts val="0"/>
              </a:spcBef>
              <a:spcAft>
                <a:spcPts val="0"/>
              </a:spcAft>
              <a:buClr>
                <a:srgbClr val="44546A"/>
              </a:buClr>
              <a:buSzPts val="2400"/>
              <a:buFont typeface="+mj-lt"/>
              <a:buAutoNum type="romanUcPeriod"/>
              <a:tabLst/>
              <a:defRPr/>
            </a:pPr>
            <a:r>
              <a:rPr kumimoji="0" lang="en-US" sz="4400" b="0" i="0" u="none" strike="noStrike" kern="1200" cap="none" spc="0" normalizeH="0" baseline="0" noProof="0" dirty="0">
                <a:ln>
                  <a:noFill/>
                </a:ln>
                <a:effectLst/>
                <a:uLnTx/>
                <a:uFillTx/>
                <a:latin typeface="Times New Roman" panose="02020603050405020304" pitchFamily="18" charset="0"/>
                <a:cs typeface="Times New Roman" panose="02020603050405020304" pitchFamily="18" charset="0"/>
              </a:rPr>
              <a:t>The Word (Romans 10:5-8)</a:t>
            </a:r>
          </a:p>
          <a:p>
            <a:pPr marL="857250" marR="0" lvl="0" indent="-857250" algn="l" defTabSz="685800" rtl="0" eaLnBrk="1" fontAlgn="auto" latinLnBrk="0" hangingPunct="1">
              <a:lnSpc>
                <a:spcPct val="100000"/>
              </a:lnSpc>
              <a:spcBef>
                <a:spcPts val="0"/>
              </a:spcBef>
              <a:spcAft>
                <a:spcPts val="0"/>
              </a:spcAft>
              <a:buClr>
                <a:srgbClr val="44546A"/>
              </a:buClr>
              <a:buSzPts val="2400"/>
              <a:buFont typeface="+mj-lt"/>
              <a:buAutoNum type="romanUcPeriod"/>
              <a:tabLst/>
              <a:defRPr/>
            </a:pPr>
            <a:r>
              <a:rPr kumimoji="0" lang="en-US" sz="4400" b="0" i="0" u="none" strike="noStrike" kern="1200" cap="none" spc="0" normalizeH="0" baseline="0" noProof="0" dirty="0">
                <a:ln>
                  <a:noFill/>
                </a:ln>
                <a:effectLst/>
                <a:uLnTx/>
                <a:uFillTx/>
                <a:latin typeface="Times New Roman" panose="02020603050405020304" pitchFamily="18" charset="0"/>
                <a:cs typeface="Times New Roman" panose="02020603050405020304" pitchFamily="18" charset="0"/>
              </a:rPr>
              <a:t>Your Word (Romans 10:9-13)</a:t>
            </a:r>
          </a:p>
          <a:p>
            <a:pPr marL="857250" marR="0" lvl="0" indent="-857250" algn="l" defTabSz="685800" rtl="0" eaLnBrk="1" fontAlgn="auto" latinLnBrk="0" hangingPunct="1">
              <a:lnSpc>
                <a:spcPct val="100000"/>
              </a:lnSpc>
              <a:spcBef>
                <a:spcPts val="0"/>
              </a:spcBef>
              <a:spcAft>
                <a:spcPts val="0"/>
              </a:spcAft>
              <a:buClr>
                <a:srgbClr val="44546A"/>
              </a:buClr>
              <a:buSzPts val="2400"/>
              <a:buFont typeface="+mj-lt"/>
              <a:buAutoNum type="romanUcPeriod"/>
              <a:tabLst/>
              <a:defRPr/>
            </a:pPr>
            <a:r>
              <a:rPr kumimoji="0" lang="en-US" sz="4400" b="0" i="0" u="none" strike="noStrike" kern="1200" cap="none" spc="0" normalizeH="0" baseline="0" noProof="0" dirty="0">
                <a:ln>
                  <a:noFill/>
                </a:ln>
                <a:effectLst/>
                <a:uLnTx/>
                <a:uFillTx/>
                <a:latin typeface="Times New Roman" panose="02020603050405020304" pitchFamily="18" charset="0"/>
                <a:cs typeface="Times New Roman" panose="02020603050405020304" pitchFamily="18" charset="0"/>
              </a:rPr>
              <a:t>Christ’s Word (Romans 10:14-17) </a:t>
            </a:r>
          </a:p>
          <a:p>
            <a:endParaRPr lang="en-US" sz="4000" dirty="0">
              <a:latin typeface="Times New Roman" panose="02020603050405020304" pitchFamily="18" charset="0"/>
              <a:cs typeface="Times New Roman" panose="02020603050405020304" pitchFamily="18" charset="0"/>
            </a:endParaRPr>
          </a:p>
          <a:p>
            <a:endParaRPr lang="en-US" sz="4000" dirty="0"/>
          </a:p>
          <a:p>
            <a:pPr marL="0" indent="0">
              <a:buNone/>
            </a:pPr>
            <a:endParaRPr lang="en-US" dirty="0"/>
          </a:p>
        </p:txBody>
      </p:sp>
    </p:spTree>
    <p:extLst>
      <p:ext uri="{BB962C8B-B14F-4D97-AF65-F5344CB8AC3E}">
        <p14:creationId xmlns:p14="http://schemas.microsoft.com/office/powerpoint/2010/main" val="343943281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50DC9A-DE1B-3445-9235-D130B32D40E2}"/>
              </a:ext>
            </a:extLst>
          </p:cNvPr>
          <p:cNvSpPr>
            <a:spLocks noGrp="1"/>
          </p:cNvSpPr>
          <p:nvPr>
            <p:ph type="title"/>
          </p:nvPr>
        </p:nvSpPr>
        <p:spPr>
          <a:xfrm>
            <a:off x="650929" y="365125"/>
            <a:ext cx="11220773" cy="1325563"/>
          </a:xfrm>
        </p:spPr>
        <p:txBody>
          <a:bodyPr/>
          <a:lstStyle/>
          <a:p>
            <a:r>
              <a:rPr lang="en-US" sz="4400" b="1" dirty="0">
                <a:latin typeface="Times New Roman" panose="02020603050405020304" pitchFamily="18" charset="0"/>
                <a:cs typeface="Times New Roman" panose="02020603050405020304" pitchFamily="18" charset="0"/>
              </a:rPr>
              <a:t>The Word (Romans 10:5-8)</a:t>
            </a:r>
          </a:p>
        </p:txBody>
      </p:sp>
      <p:sp>
        <p:nvSpPr>
          <p:cNvPr id="3" name="Content Placeholder 2">
            <a:extLst>
              <a:ext uri="{FF2B5EF4-FFF2-40B4-BE49-F238E27FC236}">
                <a16:creationId xmlns:a16="http://schemas.microsoft.com/office/drawing/2014/main" id="{7981A529-A655-214B-BE92-BA133D0F50C3}"/>
              </a:ext>
            </a:extLst>
          </p:cNvPr>
          <p:cNvSpPr>
            <a:spLocks noGrp="1"/>
          </p:cNvSpPr>
          <p:nvPr>
            <p:ph idx="1"/>
          </p:nvPr>
        </p:nvSpPr>
        <p:spPr>
          <a:xfrm>
            <a:off x="838200" y="1580827"/>
            <a:ext cx="10515600" cy="4722696"/>
          </a:xfrm>
        </p:spPr>
        <p:txBody>
          <a:bodyPr>
            <a:normAutofit/>
          </a:bodyPr>
          <a:lstStyle/>
          <a:p>
            <a:pPr marL="0" marR="0" indent="0" algn="just" fontAlgn="ctr">
              <a:lnSpc>
                <a:spcPct val="107000"/>
              </a:lnSpc>
              <a:spcBef>
                <a:spcPts val="0"/>
              </a:spcBef>
              <a:spcAft>
                <a:spcPts val="0"/>
              </a:spcAft>
              <a:buNone/>
            </a:pPr>
            <a:r>
              <a:rPr lang="en-US" sz="40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5 Moses writes this about the righteousness that is by the law: “The person who does these things will live by them.”</a:t>
            </a:r>
          </a:p>
          <a:p>
            <a:pPr marL="0" marR="0" indent="0" algn="just" fontAlgn="ctr">
              <a:lnSpc>
                <a:spcPct val="107000"/>
              </a:lnSpc>
              <a:spcBef>
                <a:spcPts val="0"/>
              </a:spcBef>
              <a:spcAft>
                <a:spcPts val="0"/>
              </a:spcAft>
              <a:buNone/>
            </a:pPr>
            <a:r>
              <a:rPr lang="en-US" sz="40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6 But the righteousness that is by faith says: “Do not say in your heart, ‘Who will ascend into heaven?’” (that is, to bring Christ down) </a:t>
            </a:r>
          </a:p>
        </p:txBody>
      </p:sp>
    </p:spTree>
    <p:extLst>
      <p:ext uri="{BB962C8B-B14F-4D97-AF65-F5344CB8AC3E}">
        <p14:creationId xmlns:p14="http://schemas.microsoft.com/office/powerpoint/2010/main" val="179081279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50DC9A-DE1B-3445-9235-D130B32D40E2}"/>
              </a:ext>
            </a:extLst>
          </p:cNvPr>
          <p:cNvSpPr>
            <a:spLocks noGrp="1"/>
          </p:cNvSpPr>
          <p:nvPr>
            <p:ph type="title"/>
          </p:nvPr>
        </p:nvSpPr>
        <p:spPr>
          <a:xfrm>
            <a:off x="650929" y="365125"/>
            <a:ext cx="11220773" cy="1325563"/>
          </a:xfrm>
        </p:spPr>
        <p:txBody>
          <a:bodyPr/>
          <a:lstStyle/>
          <a:p>
            <a:r>
              <a:rPr lang="en-US" sz="4400" b="1" dirty="0">
                <a:latin typeface="Times New Roman" panose="02020603050405020304" pitchFamily="18" charset="0"/>
                <a:cs typeface="Times New Roman" panose="02020603050405020304" pitchFamily="18" charset="0"/>
              </a:rPr>
              <a:t>The Word (Romans 10:5-8)</a:t>
            </a:r>
          </a:p>
        </p:txBody>
      </p:sp>
      <p:sp>
        <p:nvSpPr>
          <p:cNvPr id="3" name="Content Placeholder 2">
            <a:extLst>
              <a:ext uri="{FF2B5EF4-FFF2-40B4-BE49-F238E27FC236}">
                <a16:creationId xmlns:a16="http://schemas.microsoft.com/office/drawing/2014/main" id="{7981A529-A655-214B-BE92-BA133D0F50C3}"/>
              </a:ext>
            </a:extLst>
          </p:cNvPr>
          <p:cNvSpPr>
            <a:spLocks noGrp="1"/>
          </p:cNvSpPr>
          <p:nvPr>
            <p:ph idx="1"/>
          </p:nvPr>
        </p:nvSpPr>
        <p:spPr>
          <a:xfrm>
            <a:off x="838200" y="1580827"/>
            <a:ext cx="10515600" cy="4722696"/>
          </a:xfrm>
        </p:spPr>
        <p:txBody>
          <a:bodyPr>
            <a:normAutofit/>
          </a:bodyPr>
          <a:lstStyle/>
          <a:p>
            <a:pPr marL="0" marR="0" indent="0" algn="just" fontAlgn="ctr">
              <a:lnSpc>
                <a:spcPct val="107000"/>
              </a:lnSpc>
              <a:spcBef>
                <a:spcPts val="0"/>
              </a:spcBef>
              <a:spcAft>
                <a:spcPts val="0"/>
              </a:spcAft>
              <a:buNone/>
            </a:pPr>
            <a:r>
              <a:rPr lang="en-US" sz="40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7 “or ‘Who will descend into the deep?’” (that is, to bring Christ up from the dead). </a:t>
            </a:r>
          </a:p>
          <a:p>
            <a:pPr marL="0" marR="0" indent="0" algn="just" fontAlgn="ctr">
              <a:lnSpc>
                <a:spcPct val="107000"/>
              </a:lnSpc>
              <a:spcBef>
                <a:spcPts val="0"/>
              </a:spcBef>
              <a:spcAft>
                <a:spcPts val="0"/>
              </a:spcAft>
              <a:buNone/>
            </a:pPr>
            <a:r>
              <a:rPr lang="en-US" sz="40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8 But what does it say? “The word is near you; it is in your mouth and in your heart,” that is, the message concerning faith that we proclaim: </a:t>
            </a:r>
          </a:p>
        </p:txBody>
      </p:sp>
    </p:spTree>
    <p:extLst>
      <p:ext uri="{BB962C8B-B14F-4D97-AF65-F5344CB8AC3E}">
        <p14:creationId xmlns:p14="http://schemas.microsoft.com/office/powerpoint/2010/main" val="419835013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67BC01-61A8-1B4F-90D2-7B90A5D9A6A7}"/>
              </a:ext>
            </a:extLst>
          </p:cNvPr>
          <p:cNvSpPr>
            <a:spLocks noGrp="1"/>
          </p:cNvSpPr>
          <p:nvPr>
            <p:ph type="title"/>
          </p:nvPr>
        </p:nvSpPr>
        <p:spPr/>
        <p:txBody>
          <a:bodyPr/>
          <a:lstStyle/>
          <a:p>
            <a:r>
              <a:rPr lang="en-US" b="1" dirty="0">
                <a:latin typeface="Times New Roman" panose="02020603050405020304" pitchFamily="18" charset="0"/>
                <a:cs typeface="Times New Roman" panose="02020603050405020304" pitchFamily="18" charset="0"/>
              </a:rPr>
              <a:t>What Do You Think?</a:t>
            </a:r>
            <a:r>
              <a:rPr lang="en-US" dirty="0">
                <a:latin typeface="Times New Roman" panose="02020603050405020304" pitchFamily="18" charset="0"/>
                <a:cs typeface="Times New Roman" panose="02020603050405020304" pitchFamily="18" charset="0"/>
              </a:rPr>
              <a:t> </a:t>
            </a:r>
          </a:p>
        </p:txBody>
      </p:sp>
      <p:sp>
        <p:nvSpPr>
          <p:cNvPr id="3" name="Content Placeholder 2">
            <a:extLst>
              <a:ext uri="{FF2B5EF4-FFF2-40B4-BE49-F238E27FC236}">
                <a16:creationId xmlns:a16="http://schemas.microsoft.com/office/drawing/2014/main" id="{369423D3-AA17-034A-AEED-688F02260DFC}"/>
              </a:ext>
            </a:extLst>
          </p:cNvPr>
          <p:cNvSpPr>
            <a:spLocks noGrp="1"/>
          </p:cNvSpPr>
          <p:nvPr>
            <p:ph idx="1"/>
          </p:nvPr>
        </p:nvSpPr>
        <p:spPr/>
        <p:txBody>
          <a:bodyPr/>
          <a:lstStyle/>
          <a:p>
            <a:pPr marL="0" indent="0" algn="just">
              <a:buNone/>
            </a:pPr>
            <a:r>
              <a:rPr lang="en-US" sz="4000" dirty="0">
                <a:latin typeface="Times New Roman" panose="02020603050405020304" pitchFamily="18" charset="0"/>
                <a:cs typeface="Times New Roman" panose="02020603050405020304" pitchFamily="18" charset="0"/>
              </a:rPr>
              <a:t>The most effective witnesses for Christ are those who are diligent students of the Scriptures. What can you do to improve your understanding and recall of God’s Word? </a:t>
            </a:r>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81273492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50DC9A-DE1B-3445-9235-D130B32D40E2}"/>
              </a:ext>
            </a:extLst>
          </p:cNvPr>
          <p:cNvSpPr>
            <a:spLocks noGrp="1"/>
          </p:cNvSpPr>
          <p:nvPr>
            <p:ph type="title"/>
          </p:nvPr>
        </p:nvSpPr>
        <p:spPr>
          <a:xfrm>
            <a:off x="650929" y="365125"/>
            <a:ext cx="11220773" cy="1325563"/>
          </a:xfrm>
        </p:spPr>
        <p:txBody>
          <a:bodyPr/>
          <a:lstStyle/>
          <a:p>
            <a:r>
              <a:rPr lang="en-US" sz="4400" b="1" dirty="0">
                <a:latin typeface="Times New Roman" panose="02020603050405020304" pitchFamily="18" charset="0"/>
                <a:cs typeface="Times New Roman" panose="02020603050405020304" pitchFamily="18" charset="0"/>
              </a:rPr>
              <a:t>Your Word (Romans 10:9-13)</a:t>
            </a:r>
          </a:p>
        </p:txBody>
      </p:sp>
      <p:sp>
        <p:nvSpPr>
          <p:cNvPr id="3" name="Content Placeholder 2">
            <a:extLst>
              <a:ext uri="{FF2B5EF4-FFF2-40B4-BE49-F238E27FC236}">
                <a16:creationId xmlns:a16="http://schemas.microsoft.com/office/drawing/2014/main" id="{7981A529-A655-214B-BE92-BA133D0F50C3}"/>
              </a:ext>
            </a:extLst>
          </p:cNvPr>
          <p:cNvSpPr>
            <a:spLocks noGrp="1"/>
          </p:cNvSpPr>
          <p:nvPr>
            <p:ph idx="1"/>
          </p:nvPr>
        </p:nvSpPr>
        <p:spPr>
          <a:xfrm>
            <a:off x="838200" y="1580827"/>
            <a:ext cx="10515600" cy="4722696"/>
          </a:xfrm>
        </p:spPr>
        <p:txBody>
          <a:bodyPr>
            <a:normAutofit fontScale="92500" lnSpcReduction="10000"/>
          </a:bodyPr>
          <a:lstStyle/>
          <a:p>
            <a:pPr marL="0" marR="0" indent="0" algn="just" fontAlgn="ctr">
              <a:lnSpc>
                <a:spcPct val="107000"/>
              </a:lnSpc>
              <a:spcBef>
                <a:spcPts val="0"/>
              </a:spcBef>
              <a:spcAft>
                <a:spcPts val="0"/>
              </a:spcAft>
              <a:buNone/>
            </a:pPr>
            <a:r>
              <a:rPr lang="en-US" sz="40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9 If you declare with your mouth, “Jesus is Lord,” and believe in your heart that God raised him from the dead, you will be saved. </a:t>
            </a:r>
          </a:p>
          <a:p>
            <a:pPr marL="0" marR="0" indent="0" algn="just" fontAlgn="ctr">
              <a:lnSpc>
                <a:spcPct val="107000"/>
              </a:lnSpc>
              <a:spcBef>
                <a:spcPts val="0"/>
              </a:spcBef>
              <a:spcAft>
                <a:spcPts val="0"/>
              </a:spcAft>
              <a:buNone/>
            </a:pPr>
            <a:r>
              <a:rPr lang="en-US" sz="40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10 For it is with your heart that you believe and are justified, and it is with your mouth that you profess your faith and are saved. </a:t>
            </a:r>
          </a:p>
          <a:p>
            <a:pPr marL="0" marR="0" indent="0" algn="just" fontAlgn="ctr">
              <a:lnSpc>
                <a:spcPct val="107000"/>
              </a:lnSpc>
              <a:spcBef>
                <a:spcPts val="0"/>
              </a:spcBef>
              <a:spcAft>
                <a:spcPts val="0"/>
              </a:spcAft>
              <a:buNone/>
            </a:pPr>
            <a:r>
              <a:rPr lang="en-US" sz="40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11 As Scripture says, “Anyone who believes in him will never be put to shame.” </a:t>
            </a:r>
          </a:p>
        </p:txBody>
      </p:sp>
    </p:spTree>
    <p:extLst>
      <p:ext uri="{BB962C8B-B14F-4D97-AF65-F5344CB8AC3E}">
        <p14:creationId xmlns:p14="http://schemas.microsoft.com/office/powerpoint/2010/main" val="324671633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50DC9A-DE1B-3445-9235-D130B32D40E2}"/>
              </a:ext>
            </a:extLst>
          </p:cNvPr>
          <p:cNvSpPr>
            <a:spLocks noGrp="1"/>
          </p:cNvSpPr>
          <p:nvPr>
            <p:ph type="title"/>
          </p:nvPr>
        </p:nvSpPr>
        <p:spPr>
          <a:xfrm>
            <a:off x="650929" y="365125"/>
            <a:ext cx="11220773" cy="1325563"/>
          </a:xfrm>
        </p:spPr>
        <p:txBody>
          <a:bodyPr/>
          <a:lstStyle/>
          <a:p>
            <a:r>
              <a:rPr lang="en-US" sz="4400" b="1" dirty="0">
                <a:latin typeface="Times New Roman" panose="02020603050405020304" pitchFamily="18" charset="0"/>
                <a:cs typeface="Times New Roman" panose="02020603050405020304" pitchFamily="18" charset="0"/>
              </a:rPr>
              <a:t>Your Word (Romans 10:9-13)</a:t>
            </a:r>
          </a:p>
        </p:txBody>
      </p:sp>
      <p:sp>
        <p:nvSpPr>
          <p:cNvPr id="3" name="Content Placeholder 2">
            <a:extLst>
              <a:ext uri="{FF2B5EF4-FFF2-40B4-BE49-F238E27FC236}">
                <a16:creationId xmlns:a16="http://schemas.microsoft.com/office/drawing/2014/main" id="{7981A529-A655-214B-BE92-BA133D0F50C3}"/>
              </a:ext>
            </a:extLst>
          </p:cNvPr>
          <p:cNvSpPr>
            <a:spLocks noGrp="1"/>
          </p:cNvSpPr>
          <p:nvPr>
            <p:ph idx="1"/>
          </p:nvPr>
        </p:nvSpPr>
        <p:spPr>
          <a:xfrm>
            <a:off x="838200" y="1580827"/>
            <a:ext cx="10515600" cy="4722696"/>
          </a:xfrm>
        </p:spPr>
        <p:txBody>
          <a:bodyPr>
            <a:normAutofit/>
          </a:bodyPr>
          <a:lstStyle/>
          <a:p>
            <a:pPr marL="0" marR="0" indent="0" algn="just" fontAlgn="ctr">
              <a:lnSpc>
                <a:spcPct val="107000"/>
              </a:lnSpc>
              <a:spcBef>
                <a:spcPts val="0"/>
              </a:spcBef>
              <a:spcAft>
                <a:spcPts val="0"/>
              </a:spcAft>
              <a:buNone/>
            </a:pPr>
            <a:r>
              <a:rPr lang="en-US" sz="40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12 For there is no difference between Jew and Gentile—the same Lord is Lord of all and richly blesses all who call on him, </a:t>
            </a:r>
          </a:p>
          <a:p>
            <a:pPr marL="0" marR="0" indent="0" algn="just" fontAlgn="ctr">
              <a:lnSpc>
                <a:spcPct val="107000"/>
              </a:lnSpc>
              <a:spcBef>
                <a:spcPts val="0"/>
              </a:spcBef>
              <a:spcAft>
                <a:spcPts val="0"/>
              </a:spcAft>
              <a:buNone/>
            </a:pPr>
            <a:r>
              <a:rPr lang="en-US" sz="40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13 for, “Everyone who calls on the name of the Lord will be saved.” </a:t>
            </a:r>
          </a:p>
        </p:txBody>
      </p:sp>
    </p:spTree>
    <p:extLst>
      <p:ext uri="{BB962C8B-B14F-4D97-AF65-F5344CB8AC3E}">
        <p14:creationId xmlns:p14="http://schemas.microsoft.com/office/powerpoint/2010/main" val="402273946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880AC9-836A-1F4E-8A7B-7C5495905551}"/>
              </a:ext>
            </a:extLst>
          </p:cNvPr>
          <p:cNvSpPr>
            <a:spLocks noGrp="1"/>
          </p:cNvSpPr>
          <p:nvPr>
            <p:ph type="title"/>
          </p:nvPr>
        </p:nvSpPr>
        <p:spPr/>
        <p:txBody>
          <a:bodyPr/>
          <a:lstStyle/>
          <a:p>
            <a:r>
              <a:rPr lang="en-US" b="1" dirty="0">
                <a:latin typeface="Times New Roman" panose="02020603050405020304" pitchFamily="18" charset="0"/>
                <a:cs typeface="Times New Roman" panose="02020603050405020304" pitchFamily="18" charset="0"/>
              </a:rPr>
              <a:t>What Do You Think? </a:t>
            </a:r>
            <a:endParaRPr lang="en-US"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9553FAFA-8B57-6E41-BDFC-074B3AD437BC}"/>
              </a:ext>
            </a:extLst>
          </p:cNvPr>
          <p:cNvSpPr>
            <a:spLocks noGrp="1"/>
          </p:cNvSpPr>
          <p:nvPr>
            <p:ph idx="1"/>
          </p:nvPr>
        </p:nvSpPr>
        <p:spPr/>
        <p:txBody>
          <a:bodyPr/>
          <a:lstStyle/>
          <a:p>
            <a:pPr marL="0" marR="0" indent="0">
              <a:lnSpc>
                <a:spcPct val="107000"/>
              </a:lnSpc>
              <a:spcBef>
                <a:spcPts val="0"/>
              </a:spcBef>
              <a:spcAft>
                <a:spcPts val="800"/>
              </a:spcAft>
              <a:buNone/>
            </a:pPr>
            <a:r>
              <a:rPr lang="en-US" sz="4000" dirty="0">
                <a:effectLst/>
                <a:latin typeface="Times New Roman" panose="02020603050405020304" pitchFamily="18" charset="0"/>
                <a:ea typeface="Calibri" panose="020F0502020204030204" pitchFamily="34" charset="0"/>
              </a:rPr>
              <a:t>Being saved always involves a personal choice—God does not save us against our will. Why do you think God requires that we choose Him?</a:t>
            </a:r>
          </a:p>
        </p:txBody>
      </p:sp>
    </p:spTree>
    <p:extLst>
      <p:ext uri="{BB962C8B-B14F-4D97-AF65-F5344CB8AC3E}">
        <p14:creationId xmlns:p14="http://schemas.microsoft.com/office/powerpoint/2010/main" val="251798601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50DC9A-DE1B-3445-9235-D130B32D40E2}"/>
              </a:ext>
            </a:extLst>
          </p:cNvPr>
          <p:cNvSpPr>
            <a:spLocks noGrp="1"/>
          </p:cNvSpPr>
          <p:nvPr>
            <p:ph type="title"/>
          </p:nvPr>
        </p:nvSpPr>
        <p:spPr>
          <a:xfrm>
            <a:off x="838200" y="365125"/>
            <a:ext cx="11033502" cy="1325563"/>
          </a:xfrm>
        </p:spPr>
        <p:txBody>
          <a:bodyPr>
            <a:noAutofit/>
          </a:bodyPr>
          <a:lstStyle/>
          <a:p>
            <a:pPr marL="0" marR="0">
              <a:lnSpc>
                <a:spcPct val="107000"/>
              </a:lnSpc>
              <a:spcBef>
                <a:spcPts val="0"/>
              </a:spcBef>
              <a:spcAft>
                <a:spcPts val="800"/>
              </a:spcAft>
            </a:pPr>
            <a:r>
              <a:rPr lang="en-US" b="1" dirty="0">
                <a:effectLst/>
                <a:latin typeface="Times New Roman" panose="02020603050405020304" pitchFamily="18" charset="0"/>
                <a:ea typeface="Calibri" panose="020F0502020204030204" pitchFamily="34" charset="0"/>
              </a:rPr>
              <a:t>Christ’s Word (Romans 10:14-17) </a:t>
            </a:r>
          </a:p>
        </p:txBody>
      </p:sp>
      <p:sp>
        <p:nvSpPr>
          <p:cNvPr id="3" name="Content Placeholder 2">
            <a:extLst>
              <a:ext uri="{FF2B5EF4-FFF2-40B4-BE49-F238E27FC236}">
                <a16:creationId xmlns:a16="http://schemas.microsoft.com/office/drawing/2014/main" id="{7981A529-A655-214B-BE92-BA133D0F50C3}"/>
              </a:ext>
            </a:extLst>
          </p:cNvPr>
          <p:cNvSpPr>
            <a:spLocks noGrp="1"/>
          </p:cNvSpPr>
          <p:nvPr>
            <p:ph idx="1"/>
          </p:nvPr>
        </p:nvSpPr>
        <p:spPr>
          <a:xfrm>
            <a:off x="838200" y="1959429"/>
            <a:ext cx="10515600" cy="4344094"/>
          </a:xfrm>
        </p:spPr>
        <p:txBody>
          <a:bodyPr>
            <a:normAutofit/>
          </a:bodyPr>
          <a:lstStyle/>
          <a:p>
            <a:pPr marL="0" indent="0" algn="just">
              <a:buNone/>
            </a:pPr>
            <a:r>
              <a:rPr lang="en-US" sz="4000" dirty="0">
                <a:latin typeface="Times New Roman" panose="02020603050405020304" pitchFamily="18" charset="0"/>
                <a:cs typeface="Times New Roman" panose="02020603050405020304" pitchFamily="18" charset="0"/>
              </a:rPr>
              <a:t>14 How, then, can they call on the one they have not believed in? And how can they believe in the one of whom they have not heard? And how can they hear without someone preaching to them? </a:t>
            </a:r>
          </a:p>
          <a:p>
            <a:pPr marL="0" indent="0" algn="just">
              <a:buNone/>
            </a:pPr>
            <a:r>
              <a:rPr lang="en-US" sz="4000" dirty="0">
                <a:latin typeface="Times New Roman" panose="02020603050405020304" pitchFamily="18" charset="0"/>
                <a:cs typeface="Times New Roman" panose="02020603050405020304" pitchFamily="18" charset="0"/>
              </a:rPr>
              <a:t>15 And how can anyone preach unless they are sent? As it is written: “How beautiful are the feet of those who bring good news!”</a:t>
            </a:r>
          </a:p>
          <a:p>
            <a:pPr marL="0" indent="0">
              <a:buNone/>
            </a:pPr>
            <a:endParaRPr lang="en-US" sz="4000" dirty="0"/>
          </a:p>
        </p:txBody>
      </p:sp>
    </p:spTree>
    <p:extLst>
      <p:ext uri="{BB962C8B-B14F-4D97-AF65-F5344CB8AC3E}">
        <p14:creationId xmlns:p14="http://schemas.microsoft.com/office/powerpoint/2010/main" val="64065712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50DC9A-DE1B-3445-9235-D130B32D40E2}"/>
              </a:ext>
            </a:extLst>
          </p:cNvPr>
          <p:cNvSpPr>
            <a:spLocks noGrp="1"/>
          </p:cNvSpPr>
          <p:nvPr>
            <p:ph type="title"/>
          </p:nvPr>
        </p:nvSpPr>
        <p:spPr>
          <a:xfrm>
            <a:off x="838200" y="365125"/>
            <a:ext cx="11033502" cy="1325563"/>
          </a:xfrm>
        </p:spPr>
        <p:txBody>
          <a:bodyPr>
            <a:noAutofit/>
          </a:bodyPr>
          <a:lstStyle/>
          <a:p>
            <a:pPr marL="0" marR="0">
              <a:lnSpc>
                <a:spcPct val="107000"/>
              </a:lnSpc>
              <a:spcBef>
                <a:spcPts val="0"/>
              </a:spcBef>
              <a:spcAft>
                <a:spcPts val="800"/>
              </a:spcAft>
            </a:pPr>
            <a:r>
              <a:rPr lang="en-US" b="1" dirty="0">
                <a:effectLst/>
                <a:latin typeface="Times New Roman" panose="02020603050405020304" pitchFamily="18" charset="0"/>
                <a:ea typeface="Calibri" panose="020F0502020204030204" pitchFamily="34" charset="0"/>
              </a:rPr>
              <a:t>Christ’s Word (Romans 10:14-17) </a:t>
            </a:r>
          </a:p>
        </p:txBody>
      </p:sp>
      <p:sp>
        <p:nvSpPr>
          <p:cNvPr id="3" name="Content Placeholder 2">
            <a:extLst>
              <a:ext uri="{FF2B5EF4-FFF2-40B4-BE49-F238E27FC236}">
                <a16:creationId xmlns:a16="http://schemas.microsoft.com/office/drawing/2014/main" id="{7981A529-A655-214B-BE92-BA133D0F50C3}"/>
              </a:ext>
            </a:extLst>
          </p:cNvPr>
          <p:cNvSpPr>
            <a:spLocks noGrp="1"/>
          </p:cNvSpPr>
          <p:nvPr>
            <p:ph idx="1"/>
          </p:nvPr>
        </p:nvSpPr>
        <p:spPr>
          <a:xfrm>
            <a:off x="838200" y="1959429"/>
            <a:ext cx="10515600" cy="4344094"/>
          </a:xfrm>
        </p:spPr>
        <p:txBody>
          <a:bodyPr>
            <a:normAutofit/>
          </a:bodyPr>
          <a:lstStyle/>
          <a:p>
            <a:pPr marL="0" indent="0" algn="just">
              <a:buNone/>
            </a:pPr>
            <a:r>
              <a:rPr lang="en-US" sz="4000" dirty="0">
                <a:latin typeface="Times New Roman" panose="02020603050405020304" pitchFamily="18" charset="0"/>
                <a:cs typeface="Times New Roman" panose="02020603050405020304" pitchFamily="18" charset="0"/>
              </a:rPr>
              <a:t>16 But not all the Israelites accepted the good news. For Isaiah says, “Lord, who has believed our message?” </a:t>
            </a:r>
          </a:p>
          <a:p>
            <a:pPr marL="0" indent="0" algn="just">
              <a:buNone/>
            </a:pPr>
            <a:r>
              <a:rPr lang="en-US" sz="4000" dirty="0">
                <a:latin typeface="Times New Roman" panose="02020603050405020304" pitchFamily="18" charset="0"/>
                <a:cs typeface="Times New Roman" panose="02020603050405020304" pitchFamily="18" charset="0"/>
              </a:rPr>
              <a:t>17 Consequently, faith comes from hearing the message, and the message is heard through the word about Christ. </a:t>
            </a:r>
          </a:p>
          <a:p>
            <a:pPr marL="0" indent="0">
              <a:buNone/>
            </a:pPr>
            <a:endParaRPr lang="en-US" sz="4000" dirty="0"/>
          </a:p>
        </p:txBody>
      </p:sp>
    </p:spTree>
    <p:extLst>
      <p:ext uri="{BB962C8B-B14F-4D97-AF65-F5344CB8AC3E}">
        <p14:creationId xmlns:p14="http://schemas.microsoft.com/office/powerpoint/2010/main" val="109811607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880AC9-836A-1F4E-8A7B-7C5495905551}"/>
              </a:ext>
            </a:extLst>
          </p:cNvPr>
          <p:cNvSpPr>
            <a:spLocks noGrp="1"/>
          </p:cNvSpPr>
          <p:nvPr>
            <p:ph type="title"/>
          </p:nvPr>
        </p:nvSpPr>
        <p:spPr/>
        <p:txBody>
          <a:bodyPr/>
          <a:lstStyle/>
          <a:p>
            <a:r>
              <a:rPr lang="en-US" b="1" dirty="0">
                <a:latin typeface="Times New Roman" panose="02020603050405020304" pitchFamily="18" charset="0"/>
                <a:cs typeface="Times New Roman" panose="02020603050405020304" pitchFamily="18" charset="0"/>
              </a:rPr>
              <a:t>What Do You Think? </a:t>
            </a:r>
            <a:endParaRPr lang="en-US"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9553FAFA-8B57-6E41-BDFC-074B3AD437BC}"/>
              </a:ext>
            </a:extLst>
          </p:cNvPr>
          <p:cNvSpPr>
            <a:spLocks noGrp="1"/>
          </p:cNvSpPr>
          <p:nvPr>
            <p:ph idx="1"/>
          </p:nvPr>
        </p:nvSpPr>
        <p:spPr/>
        <p:txBody>
          <a:bodyPr>
            <a:normAutofit/>
          </a:bodyPr>
          <a:lstStyle/>
          <a:p>
            <a:pPr marL="0" indent="0" algn="just">
              <a:buNone/>
            </a:pPr>
            <a:r>
              <a:rPr lang="en-US" sz="4000" dirty="0">
                <a:effectLst/>
                <a:latin typeface="Times New Roman" panose="02020603050405020304" pitchFamily="18" charset="0"/>
                <a:ea typeface="Calibri" panose="020F0502020204030204" pitchFamily="34" charset="0"/>
              </a:rPr>
              <a:t>It is God’s desire that everyone would choose to be saved. In your opinion, why, then, is it so important to seek the Holy Spirit’s guidance in witnessing to others? </a:t>
            </a:r>
            <a:endParaRPr lang="en-US" sz="4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78308816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E822249E-8FE5-DD4E-87F9-5FF055777731}"/>
              </a:ext>
            </a:extLst>
          </p:cNvPr>
          <p:cNvSpPr>
            <a:spLocks noGrp="1"/>
          </p:cNvSpPr>
          <p:nvPr>
            <p:ph idx="1"/>
          </p:nvPr>
        </p:nvSpPr>
        <p:spPr>
          <a:xfrm>
            <a:off x="838200" y="981635"/>
            <a:ext cx="10515600" cy="5195328"/>
          </a:xfrm>
        </p:spPr>
        <p:txBody>
          <a:bodyPr/>
          <a:lstStyle/>
          <a:p>
            <a:pPr indent="-457200"/>
            <a:r>
              <a:rPr lang="en-US" sz="4400" b="1" dirty="0">
                <a:latin typeface="Times New Roman" panose="02020603050405020304" pitchFamily="18" charset="0"/>
                <a:cs typeface="Times New Roman" panose="02020603050405020304" pitchFamily="18" charset="0"/>
              </a:rPr>
              <a:t>A Closing Thought</a:t>
            </a:r>
          </a:p>
          <a:p>
            <a:pPr indent="-457200"/>
            <a:r>
              <a:rPr lang="en-US" sz="4400" b="1" dirty="0">
                <a:latin typeface="Times New Roman" panose="02020603050405020304" pitchFamily="18" charset="0"/>
                <a:cs typeface="Times New Roman" panose="02020603050405020304" pitchFamily="18" charset="0"/>
              </a:rPr>
              <a:t>Your Life</a:t>
            </a:r>
            <a:endParaRPr lang="en-US" sz="4400" dirty="0">
              <a:latin typeface="Times New Roman" panose="02020603050405020304" pitchFamily="18" charset="0"/>
              <a:cs typeface="Times New Roman" panose="02020603050405020304" pitchFamily="18" charset="0"/>
            </a:endParaRPr>
          </a:p>
          <a:p>
            <a:pPr indent="-457200"/>
            <a:r>
              <a:rPr lang="en-US" sz="4400" b="1" dirty="0">
                <a:latin typeface="Times New Roman" panose="02020603050405020304" pitchFamily="18" charset="0"/>
                <a:cs typeface="Times New Roman" panose="02020603050405020304" pitchFamily="18" charset="0"/>
              </a:rPr>
              <a:t>Your World!</a:t>
            </a:r>
            <a:endParaRPr lang="en-US" sz="4400" dirty="0">
              <a:latin typeface="Times New Roman" panose="02020603050405020304" pitchFamily="18" charset="0"/>
              <a:cs typeface="Times New Roman" panose="02020603050405020304" pitchFamily="18" charset="0"/>
            </a:endParaRPr>
          </a:p>
          <a:p>
            <a:endParaRPr lang="en-US" dirty="0"/>
          </a:p>
        </p:txBody>
      </p:sp>
    </p:spTree>
    <p:extLst>
      <p:ext uri="{BB962C8B-B14F-4D97-AF65-F5344CB8AC3E}">
        <p14:creationId xmlns:p14="http://schemas.microsoft.com/office/powerpoint/2010/main" val="192660995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22DFAE-9D03-8B4E-B330-0DC8560A79DB}"/>
              </a:ext>
            </a:extLst>
          </p:cNvPr>
          <p:cNvSpPr>
            <a:spLocks noGrp="1"/>
          </p:cNvSpPr>
          <p:nvPr>
            <p:ph type="title"/>
          </p:nvPr>
        </p:nvSpPr>
        <p:spPr/>
        <p:txBody>
          <a:bodyPr/>
          <a:lstStyle/>
          <a:p>
            <a:r>
              <a:rPr lang="en-US" b="1" dirty="0">
                <a:latin typeface="Times New Roman" panose="02020603050405020304" pitchFamily="18" charset="0"/>
                <a:cs typeface="Times New Roman" panose="02020603050405020304" pitchFamily="18" charset="0"/>
              </a:rPr>
              <a:t>Closing Prayer </a:t>
            </a:r>
            <a:endParaRPr lang="en-US"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8E1496D8-400A-5B47-8EB7-1C1777E3A561}"/>
              </a:ext>
            </a:extLst>
          </p:cNvPr>
          <p:cNvSpPr>
            <a:spLocks noGrp="1"/>
          </p:cNvSpPr>
          <p:nvPr>
            <p:ph idx="1"/>
          </p:nvPr>
        </p:nvSpPr>
        <p:spPr/>
        <p:txBody>
          <a:bodyPr>
            <a:normAutofit/>
          </a:bodyPr>
          <a:lstStyle/>
          <a:p>
            <a:pPr marL="0" marR="0" indent="0">
              <a:lnSpc>
                <a:spcPct val="107000"/>
              </a:lnSpc>
              <a:spcBef>
                <a:spcPts val="0"/>
              </a:spcBef>
              <a:spcAft>
                <a:spcPts val="800"/>
              </a:spcAft>
              <a:buNone/>
            </a:pPr>
            <a:r>
              <a:rPr lang="en-US" sz="4000" dirty="0">
                <a:effectLst/>
                <a:latin typeface="Times New Roman" panose="02020603050405020304" pitchFamily="18" charset="0"/>
                <a:ea typeface="Calibri" panose="020F0502020204030204" pitchFamily="34" charset="0"/>
              </a:rPr>
              <a:t>Dear Lord, we are grateful for Your divine intervention in our lives. You have not only saved us from sin, but have also allowed us to participate in the task of drawing others to You. Order our steps as we surrender to Your will. In Jesus’ name we pray. Amen. </a:t>
            </a:r>
          </a:p>
        </p:txBody>
      </p:sp>
    </p:spTree>
    <p:extLst>
      <p:ext uri="{BB962C8B-B14F-4D97-AF65-F5344CB8AC3E}">
        <p14:creationId xmlns:p14="http://schemas.microsoft.com/office/powerpoint/2010/main" val="355320160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BE1D4C-72A8-D24E-9487-7EE9AF54E400}"/>
              </a:ext>
            </a:extLst>
          </p:cNvPr>
          <p:cNvSpPr>
            <a:spLocks noGrp="1"/>
          </p:cNvSpPr>
          <p:nvPr>
            <p:ph type="title"/>
          </p:nvPr>
        </p:nvSpPr>
        <p:spPr/>
        <p:txBody>
          <a:bodyPr>
            <a:normAutofit fontScale="90000"/>
          </a:bodyPr>
          <a:lstStyle/>
          <a:p>
            <a:r>
              <a:rPr lang="en-US" b="1" dirty="0">
                <a:latin typeface="Times New Roman" panose="02020603050405020304" pitchFamily="18" charset="0"/>
                <a:cs typeface="Times New Roman" panose="02020603050405020304" pitchFamily="18" charset="0"/>
              </a:rPr>
              <a:t>Conclusion (Preparing for Next Week’s Lesson)</a:t>
            </a:r>
            <a:br>
              <a:rPr lang="en-US" dirty="0"/>
            </a:br>
            <a:endParaRPr lang="en-US" dirty="0"/>
          </a:p>
        </p:txBody>
      </p:sp>
      <p:sp>
        <p:nvSpPr>
          <p:cNvPr id="3" name="Content Placeholder 2">
            <a:extLst>
              <a:ext uri="{FF2B5EF4-FFF2-40B4-BE49-F238E27FC236}">
                <a16:creationId xmlns:a16="http://schemas.microsoft.com/office/drawing/2014/main" id="{43F48B9D-EC76-4F49-BB61-718166E0DC70}"/>
              </a:ext>
            </a:extLst>
          </p:cNvPr>
          <p:cNvSpPr>
            <a:spLocks noGrp="1"/>
          </p:cNvSpPr>
          <p:nvPr>
            <p:ph idx="1"/>
          </p:nvPr>
        </p:nvSpPr>
        <p:spPr/>
        <p:txBody>
          <a:bodyPr>
            <a:normAutofit fontScale="92500" lnSpcReduction="10000"/>
          </a:bodyPr>
          <a:lstStyle/>
          <a:p>
            <a:pPr algn="just"/>
            <a:r>
              <a:rPr lang="en-US" sz="4300" dirty="0">
                <a:latin typeface="Times New Roman" panose="02020603050405020304" pitchFamily="18" charset="0"/>
                <a:cs typeface="Times New Roman" panose="02020603050405020304" pitchFamily="18" charset="0"/>
              </a:rPr>
              <a:t>While reading the background Scripture, consider this thought: “Who are your examples of godly heroes?”</a:t>
            </a:r>
          </a:p>
          <a:p>
            <a:pPr algn="just"/>
            <a:r>
              <a:rPr lang="en-US" sz="4300" dirty="0">
                <a:latin typeface="Times New Roman" panose="02020603050405020304" pitchFamily="18" charset="0"/>
                <a:cs typeface="Times New Roman" panose="02020603050405020304" pitchFamily="18" charset="0"/>
              </a:rPr>
              <a:t>The lesson topic for Sunday, August 8, 2021, is “The Examples of Heroes.” The Devotional Reading is Hebrews 11:32-40, the Background Scriptures are Hebrews 11; 13:1-19, and the Printed Text is Hebrews 11:1-8, 13-16.</a:t>
            </a:r>
            <a:endParaRPr lang="en-US" dirty="0"/>
          </a:p>
        </p:txBody>
      </p:sp>
    </p:spTree>
    <p:extLst>
      <p:ext uri="{BB962C8B-B14F-4D97-AF65-F5344CB8AC3E}">
        <p14:creationId xmlns:p14="http://schemas.microsoft.com/office/powerpoint/2010/main" val="2784195642"/>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1662</TotalTime>
  <Words>1044</Words>
  <Application>Microsoft Office PowerPoint</Application>
  <PresentationFormat>Widescreen</PresentationFormat>
  <Paragraphs>62</Paragraphs>
  <Slides>21</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21</vt:i4>
      </vt:variant>
    </vt:vector>
  </HeadingPairs>
  <TitlesOfParts>
    <vt:vector size="27" baseType="lpstr">
      <vt:lpstr>Arial</vt:lpstr>
      <vt:lpstr>Calibri</vt:lpstr>
      <vt:lpstr>Calibri Light</vt:lpstr>
      <vt:lpstr>Symbol</vt:lpstr>
      <vt:lpstr>Times New Roman</vt:lpstr>
      <vt:lpstr>Office Theme</vt:lpstr>
      <vt:lpstr>SUMMER QUARTER THEME:  “Confident Hope”  Unit II: “Faith and Salvation”  </vt:lpstr>
      <vt:lpstr>LESSON 9- August 1, 2021 </vt:lpstr>
      <vt:lpstr>       DEVOTIONAL READING: Psalm 19:1-14   BACKGROUND SCRIPTURE: Romans 10:5-17   PRINT PASSAGE: Romans 10:5-17         </vt:lpstr>
      <vt:lpstr>KEY VERSE:</vt:lpstr>
      <vt:lpstr>     LESSON AIMS:   </vt:lpstr>
      <vt:lpstr>KEY TERMS:</vt:lpstr>
      <vt:lpstr>INTRODUCTION</vt:lpstr>
      <vt:lpstr>BIBLICAL CONTEXT</vt:lpstr>
      <vt:lpstr> ANALYSIS OF THE BIBLICAL TEXT (Lesson Outline) </vt:lpstr>
      <vt:lpstr>The Word (Romans 10:5-8)</vt:lpstr>
      <vt:lpstr>The Word (Romans 10:5-8)</vt:lpstr>
      <vt:lpstr>What Do You Think? </vt:lpstr>
      <vt:lpstr>Your Word (Romans 10:9-13)</vt:lpstr>
      <vt:lpstr>Your Word (Romans 10:9-13)</vt:lpstr>
      <vt:lpstr>What Do You Think? </vt:lpstr>
      <vt:lpstr>Christ’s Word (Romans 10:14-17) </vt:lpstr>
      <vt:lpstr>Christ’s Word (Romans 10:14-17) </vt:lpstr>
      <vt:lpstr>What Do You Think? </vt:lpstr>
      <vt:lpstr>PowerPoint Presentation</vt:lpstr>
      <vt:lpstr>Closing Prayer </vt:lpstr>
      <vt:lpstr>Conclusion (Preparing for Next Week’s Lesson)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Debra Berry</dc:creator>
  <cp:lastModifiedBy>Debra Berry</cp:lastModifiedBy>
  <cp:revision>52</cp:revision>
  <dcterms:created xsi:type="dcterms:W3CDTF">2020-10-13T22:27:56Z</dcterms:created>
  <dcterms:modified xsi:type="dcterms:W3CDTF">2021-07-26T17:01:25Z</dcterms:modified>
</cp:coreProperties>
</file>