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7" r:id="rId2"/>
    <p:sldId id="259" r:id="rId3"/>
    <p:sldId id="260" r:id="rId4"/>
    <p:sldId id="261" r:id="rId5"/>
    <p:sldId id="264" r:id="rId6"/>
    <p:sldId id="267" r:id="rId7"/>
    <p:sldId id="269" r:id="rId8"/>
    <p:sldId id="270" r:id="rId9"/>
    <p:sldId id="281" r:id="rId10"/>
    <p:sldId id="266" r:id="rId11"/>
    <p:sldId id="283" r:id="rId12"/>
    <p:sldId id="275" r:id="rId13"/>
    <p:sldId id="284" r:id="rId14"/>
    <p:sldId id="271" r:id="rId15"/>
    <p:sldId id="276" r:id="rId16"/>
    <p:sldId id="278" r:id="rId17"/>
    <p:sldId id="279" r:id="rId18"/>
    <p:sldId id="280" r:id="rId1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32291"/>
    <p:restoredTop sz="95385"/>
  </p:normalViewPr>
  <p:slideViewPr>
    <p:cSldViewPr snapToGrid="0" snapToObjects="1">
      <p:cViewPr varScale="1">
        <p:scale>
          <a:sx n="48" d="100"/>
          <a:sy n="48" d="100"/>
        </p:scale>
        <p:origin x="54" y="1410"/>
      </p:cViewPr>
      <p:guideLst/>
    </p:cSldViewPr>
  </p:slideViewPr>
  <p:notesTextViewPr>
    <p:cViewPr>
      <p:scale>
        <a:sx n="1" d="1"/>
        <a:sy n="1" d="1"/>
      </p:scale>
      <p:origin x="0" y="0"/>
    </p:cViewPr>
  </p:notesTextViewPr>
  <p:sorterViewPr>
    <p:cViewPr>
      <p:scale>
        <a:sx n="1" d="1"/>
        <a:sy n="1" d="1"/>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5E5206-64F6-5444-B5A6-F321D5FA0422}"/>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79D262C5-59B5-B845-91C9-F038EE44C32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D75BE91C-893A-BB4D-9C26-15F096172E2B}"/>
              </a:ext>
            </a:extLst>
          </p:cNvPr>
          <p:cNvSpPr>
            <a:spLocks noGrp="1"/>
          </p:cNvSpPr>
          <p:nvPr>
            <p:ph type="dt" sz="half" idx="10"/>
          </p:nvPr>
        </p:nvSpPr>
        <p:spPr/>
        <p:txBody>
          <a:bodyPr/>
          <a:lstStyle/>
          <a:p>
            <a:fld id="{B89EA804-A15E-7640-8EE7-61DCA8732612}" type="datetimeFigureOut">
              <a:rPr lang="en-US" smtClean="0"/>
              <a:t>8/24/2021</a:t>
            </a:fld>
            <a:endParaRPr lang="en-US"/>
          </a:p>
        </p:txBody>
      </p:sp>
      <p:sp>
        <p:nvSpPr>
          <p:cNvPr id="5" name="Footer Placeholder 4">
            <a:extLst>
              <a:ext uri="{FF2B5EF4-FFF2-40B4-BE49-F238E27FC236}">
                <a16:creationId xmlns:a16="http://schemas.microsoft.com/office/drawing/2014/main" id="{0769868C-4880-1147-8E3B-48ED2B948DB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93F1915-A8C6-8A46-A7E9-4AE3DAD51503}"/>
              </a:ext>
            </a:extLst>
          </p:cNvPr>
          <p:cNvSpPr>
            <a:spLocks noGrp="1"/>
          </p:cNvSpPr>
          <p:nvPr>
            <p:ph type="sldNum" sz="quarter" idx="12"/>
          </p:nvPr>
        </p:nvSpPr>
        <p:spPr/>
        <p:txBody>
          <a:bodyPr/>
          <a:lstStyle/>
          <a:p>
            <a:fld id="{D8580C00-3EC7-8E4A-BDDE-39ACB3312068}" type="slidenum">
              <a:rPr lang="en-US" smtClean="0"/>
              <a:t>‹#›</a:t>
            </a:fld>
            <a:endParaRPr lang="en-US"/>
          </a:p>
        </p:txBody>
      </p:sp>
    </p:spTree>
    <p:extLst>
      <p:ext uri="{BB962C8B-B14F-4D97-AF65-F5344CB8AC3E}">
        <p14:creationId xmlns:p14="http://schemas.microsoft.com/office/powerpoint/2010/main" val="241084485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9CE6CF-C6B3-3D42-AD07-E27C2BA5A2B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741F122-2CE6-FD43-8577-A86AE602A3DB}"/>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E6B23DD-44DA-6B47-828B-C4B2D4ED3AC1}"/>
              </a:ext>
            </a:extLst>
          </p:cNvPr>
          <p:cNvSpPr>
            <a:spLocks noGrp="1"/>
          </p:cNvSpPr>
          <p:nvPr>
            <p:ph type="dt" sz="half" idx="10"/>
          </p:nvPr>
        </p:nvSpPr>
        <p:spPr/>
        <p:txBody>
          <a:bodyPr/>
          <a:lstStyle/>
          <a:p>
            <a:fld id="{B89EA804-A15E-7640-8EE7-61DCA8732612}" type="datetimeFigureOut">
              <a:rPr lang="en-US" smtClean="0"/>
              <a:t>8/24/2021</a:t>
            </a:fld>
            <a:endParaRPr lang="en-US"/>
          </a:p>
        </p:txBody>
      </p:sp>
      <p:sp>
        <p:nvSpPr>
          <p:cNvPr id="5" name="Footer Placeholder 4">
            <a:extLst>
              <a:ext uri="{FF2B5EF4-FFF2-40B4-BE49-F238E27FC236}">
                <a16:creationId xmlns:a16="http://schemas.microsoft.com/office/drawing/2014/main" id="{84316802-11FC-384B-BD62-4DB15F5C10A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E104146-0B4C-144D-B067-7E2DF25910A9}"/>
              </a:ext>
            </a:extLst>
          </p:cNvPr>
          <p:cNvSpPr>
            <a:spLocks noGrp="1"/>
          </p:cNvSpPr>
          <p:nvPr>
            <p:ph type="sldNum" sz="quarter" idx="12"/>
          </p:nvPr>
        </p:nvSpPr>
        <p:spPr/>
        <p:txBody>
          <a:bodyPr/>
          <a:lstStyle/>
          <a:p>
            <a:fld id="{D8580C00-3EC7-8E4A-BDDE-39ACB3312068}" type="slidenum">
              <a:rPr lang="en-US" smtClean="0"/>
              <a:t>‹#›</a:t>
            </a:fld>
            <a:endParaRPr lang="en-US"/>
          </a:p>
        </p:txBody>
      </p:sp>
    </p:spTree>
    <p:extLst>
      <p:ext uri="{BB962C8B-B14F-4D97-AF65-F5344CB8AC3E}">
        <p14:creationId xmlns:p14="http://schemas.microsoft.com/office/powerpoint/2010/main" val="415098750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1C34E9-C0E9-7D40-881D-18BE4B325C9D}"/>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12369020-604E-FC4F-8DB6-17CEF2FA66B7}"/>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9A2A4627-2E7E-DC44-8EA0-CCAB84C3D1C7}"/>
              </a:ext>
            </a:extLst>
          </p:cNvPr>
          <p:cNvSpPr>
            <a:spLocks noGrp="1"/>
          </p:cNvSpPr>
          <p:nvPr>
            <p:ph type="dt" sz="half" idx="10"/>
          </p:nvPr>
        </p:nvSpPr>
        <p:spPr/>
        <p:txBody>
          <a:bodyPr/>
          <a:lstStyle/>
          <a:p>
            <a:fld id="{B89EA804-A15E-7640-8EE7-61DCA8732612}" type="datetimeFigureOut">
              <a:rPr lang="en-US" smtClean="0"/>
              <a:t>8/24/2021</a:t>
            </a:fld>
            <a:endParaRPr lang="en-US"/>
          </a:p>
        </p:txBody>
      </p:sp>
      <p:sp>
        <p:nvSpPr>
          <p:cNvPr id="5" name="Footer Placeholder 4">
            <a:extLst>
              <a:ext uri="{FF2B5EF4-FFF2-40B4-BE49-F238E27FC236}">
                <a16:creationId xmlns:a16="http://schemas.microsoft.com/office/drawing/2014/main" id="{96D4F798-1366-EB44-8265-65F4CAA76E3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E490ECD-394C-DC45-8745-DB795ACA2810}"/>
              </a:ext>
            </a:extLst>
          </p:cNvPr>
          <p:cNvSpPr>
            <a:spLocks noGrp="1"/>
          </p:cNvSpPr>
          <p:nvPr>
            <p:ph type="sldNum" sz="quarter" idx="12"/>
          </p:nvPr>
        </p:nvSpPr>
        <p:spPr/>
        <p:txBody>
          <a:bodyPr/>
          <a:lstStyle/>
          <a:p>
            <a:fld id="{D8580C00-3EC7-8E4A-BDDE-39ACB3312068}" type="slidenum">
              <a:rPr lang="en-US" smtClean="0"/>
              <a:t>‹#›</a:t>
            </a:fld>
            <a:endParaRPr lang="en-US"/>
          </a:p>
        </p:txBody>
      </p:sp>
    </p:spTree>
    <p:extLst>
      <p:ext uri="{BB962C8B-B14F-4D97-AF65-F5344CB8AC3E}">
        <p14:creationId xmlns:p14="http://schemas.microsoft.com/office/powerpoint/2010/main" val="72080368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98C58C-3280-1B41-9118-9F5998A6CB8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E431450-B956-554D-B667-BE901F882B1D}"/>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68EED949-82F3-8B4D-859E-EBD647491B40}"/>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E7C84559-FB6C-9446-B9C0-BF678979A8BE}"/>
              </a:ext>
            </a:extLst>
          </p:cNvPr>
          <p:cNvSpPr>
            <a:spLocks noGrp="1"/>
          </p:cNvSpPr>
          <p:nvPr>
            <p:ph type="dt" sz="half" idx="10"/>
          </p:nvPr>
        </p:nvSpPr>
        <p:spPr/>
        <p:txBody>
          <a:bodyPr/>
          <a:lstStyle/>
          <a:p>
            <a:fld id="{B89EA804-A15E-7640-8EE7-61DCA8732612}" type="datetimeFigureOut">
              <a:rPr lang="en-US" smtClean="0"/>
              <a:t>8/24/2021</a:t>
            </a:fld>
            <a:endParaRPr lang="en-US"/>
          </a:p>
        </p:txBody>
      </p:sp>
      <p:sp>
        <p:nvSpPr>
          <p:cNvPr id="6" name="Footer Placeholder 5">
            <a:extLst>
              <a:ext uri="{FF2B5EF4-FFF2-40B4-BE49-F238E27FC236}">
                <a16:creationId xmlns:a16="http://schemas.microsoft.com/office/drawing/2014/main" id="{A8C802DF-470D-7948-B0B2-2C73112EF60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9452419-D04F-574E-8DCD-F7749A6376CB}"/>
              </a:ext>
            </a:extLst>
          </p:cNvPr>
          <p:cNvSpPr>
            <a:spLocks noGrp="1"/>
          </p:cNvSpPr>
          <p:nvPr>
            <p:ph type="sldNum" sz="quarter" idx="12"/>
          </p:nvPr>
        </p:nvSpPr>
        <p:spPr/>
        <p:txBody>
          <a:bodyPr/>
          <a:lstStyle/>
          <a:p>
            <a:fld id="{D8580C00-3EC7-8E4A-BDDE-39ACB3312068}" type="slidenum">
              <a:rPr lang="en-US" smtClean="0"/>
              <a:t>‹#›</a:t>
            </a:fld>
            <a:endParaRPr lang="en-US"/>
          </a:p>
        </p:txBody>
      </p:sp>
    </p:spTree>
    <p:extLst>
      <p:ext uri="{BB962C8B-B14F-4D97-AF65-F5344CB8AC3E}">
        <p14:creationId xmlns:p14="http://schemas.microsoft.com/office/powerpoint/2010/main" val="35138154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CB2CC9-88FA-FD40-A96D-FC979975DAD2}"/>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2FFA5F42-7B03-824E-B2FD-E0B08F20EF0C}"/>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5ECF8072-2798-A643-B7FE-1AA41643C52F}"/>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497C158D-E797-BE4C-9773-A1CCBF7B650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310B228F-61DA-E242-B0EB-95660B8A377D}"/>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82E017D9-D9F0-C34D-9A39-7A83AFCAA1C6}"/>
              </a:ext>
            </a:extLst>
          </p:cNvPr>
          <p:cNvSpPr>
            <a:spLocks noGrp="1"/>
          </p:cNvSpPr>
          <p:nvPr>
            <p:ph type="dt" sz="half" idx="10"/>
          </p:nvPr>
        </p:nvSpPr>
        <p:spPr/>
        <p:txBody>
          <a:bodyPr/>
          <a:lstStyle/>
          <a:p>
            <a:fld id="{B89EA804-A15E-7640-8EE7-61DCA8732612}" type="datetimeFigureOut">
              <a:rPr lang="en-US" smtClean="0"/>
              <a:t>8/24/2021</a:t>
            </a:fld>
            <a:endParaRPr lang="en-US"/>
          </a:p>
        </p:txBody>
      </p:sp>
      <p:sp>
        <p:nvSpPr>
          <p:cNvPr id="8" name="Footer Placeholder 7">
            <a:extLst>
              <a:ext uri="{FF2B5EF4-FFF2-40B4-BE49-F238E27FC236}">
                <a16:creationId xmlns:a16="http://schemas.microsoft.com/office/drawing/2014/main" id="{B077FA6E-A918-A24D-87EB-D10F3E0759A7}"/>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860F1A0F-BEC7-D74B-AB75-15D5AF011984}"/>
              </a:ext>
            </a:extLst>
          </p:cNvPr>
          <p:cNvSpPr>
            <a:spLocks noGrp="1"/>
          </p:cNvSpPr>
          <p:nvPr>
            <p:ph type="sldNum" sz="quarter" idx="12"/>
          </p:nvPr>
        </p:nvSpPr>
        <p:spPr/>
        <p:txBody>
          <a:bodyPr/>
          <a:lstStyle/>
          <a:p>
            <a:fld id="{D8580C00-3EC7-8E4A-BDDE-39ACB3312068}" type="slidenum">
              <a:rPr lang="en-US" smtClean="0"/>
              <a:t>‹#›</a:t>
            </a:fld>
            <a:endParaRPr lang="en-US"/>
          </a:p>
        </p:txBody>
      </p:sp>
    </p:spTree>
    <p:extLst>
      <p:ext uri="{BB962C8B-B14F-4D97-AF65-F5344CB8AC3E}">
        <p14:creationId xmlns:p14="http://schemas.microsoft.com/office/powerpoint/2010/main" val="294226178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DA32E1-A0B3-A647-AE98-788867D7F55A}"/>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1B72DA23-E393-ED4A-92E9-6E2E314A0CE7}"/>
              </a:ext>
            </a:extLst>
          </p:cNvPr>
          <p:cNvSpPr>
            <a:spLocks noGrp="1"/>
          </p:cNvSpPr>
          <p:nvPr>
            <p:ph type="dt" sz="half" idx="10"/>
          </p:nvPr>
        </p:nvSpPr>
        <p:spPr/>
        <p:txBody>
          <a:bodyPr/>
          <a:lstStyle/>
          <a:p>
            <a:fld id="{B89EA804-A15E-7640-8EE7-61DCA8732612}" type="datetimeFigureOut">
              <a:rPr lang="en-US" smtClean="0"/>
              <a:t>8/24/2021</a:t>
            </a:fld>
            <a:endParaRPr lang="en-US"/>
          </a:p>
        </p:txBody>
      </p:sp>
      <p:sp>
        <p:nvSpPr>
          <p:cNvPr id="4" name="Footer Placeholder 3">
            <a:extLst>
              <a:ext uri="{FF2B5EF4-FFF2-40B4-BE49-F238E27FC236}">
                <a16:creationId xmlns:a16="http://schemas.microsoft.com/office/drawing/2014/main" id="{BF00A4B5-E87B-6941-9141-9045405DBB14}"/>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8B863B27-329E-7D48-A2B0-B50A8295539A}"/>
              </a:ext>
            </a:extLst>
          </p:cNvPr>
          <p:cNvSpPr>
            <a:spLocks noGrp="1"/>
          </p:cNvSpPr>
          <p:nvPr>
            <p:ph type="sldNum" sz="quarter" idx="12"/>
          </p:nvPr>
        </p:nvSpPr>
        <p:spPr/>
        <p:txBody>
          <a:bodyPr/>
          <a:lstStyle/>
          <a:p>
            <a:fld id="{D8580C00-3EC7-8E4A-BDDE-39ACB3312068}" type="slidenum">
              <a:rPr lang="en-US" smtClean="0"/>
              <a:t>‹#›</a:t>
            </a:fld>
            <a:endParaRPr lang="en-US"/>
          </a:p>
        </p:txBody>
      </p:sp>
    </p:spTree>
    <p:extLst>
      <p:ext uri="{BB962C8B-B14F-4D97-AF65-F5344CB8AC3E}">
        <p14:creationId xmlns:p14="http://schemas.microsoft.com/office/powerpoint/2010/main" val="412821062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43343B0-1FC7-EF45-B610-B1CF0D451C85}"/>
              </a:ext>
            </a:extLst>
          </p:cNvPr>
          <p:cNvSpPr>
            <a:spLocks noGrp="1"/>
          </p:cNvSpPr>
          <p:nvPr>
            <p:ph type="dt" sz="half" idx="10"/>
          </p:nvPr>
        </p:nvSpPr>
        <p:spPr/>
        <p:txBody>
          <a:bodyPr/>
          <a:lstStyle/>
          <a:p>
            <a:fld id="{B89EA804-A15E-7640-8EE7-61DCA8732612}" type="datetimeFigureOut">
              <a:rPr lang="en-US" smtClean="0"/>
              <a:t>8/24/2021</a:t>
            </a:fld>
            <a:endParaRPr lang="en-US"/>
          </a:p>
        </p:txBody>
      </p:sp>
      <p:sp>
        <p:nvSpPr>
          <p:cNvPr id="3" name="Footer Placeholder 2">
            <a:extLst>
              <a:ext uri="{FF2B5EF4-FFF2-40B4-BE49-F238E27FC236}">
                <a16:creationId xmlns:a16="http://schemas.microsoft.com/office/drawing/2014/main" id="{2B4E9C41-A2A6-E147-AEDB-2E7D56F83D4F}"/>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662AB60C-FD97-1749-960C-E4BB904145B9}"/>
              </a:ext>
            </a:extLst>
          </p:cNvPr>
          <p:cNvSpPr>
            <a:spLocks noGrp="1"/>
          </p:cNvSpPr>
          <p:nvPr>
            <p:ph type="sldNum" sz="quarter" idx="12"/>
          </p:nvPr>
        </p:nvSpPr>
        <p:spPr/>
        <p:txBody>
          <a:bodyPr/>
          <a:lstStyle/>
          <a:p>
            <a:fld id="{D8580C00-3EC7-8E4A-BDDE-39ACB3312068}" type="slidenum">
              <a:rPr lang="en-US" smtClean="0"/>
              <a:t>‹#›</a:t>
            </a:fld>
            <a:endParaRPr lang="en-US"/>
          </a:p>
        </p:txBody>
      </p:sp>
    </p:spTree>
    <p:extLst>
      <p:ext uri="{BB962C8B-B14F-4D97-AF65-F5344CB8AC3E}">
        <p14:creationId xmlns:p14="http://schemas.microsoft.com/office/powerpoint/2010/main" val="11197667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81FB38-99C0-9C4B-BAB9-9826E8541A6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609C407F-B119-8647-91B2-017FA0E576F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169C6CFB-A74F-C247-AE4D-D5F1B931D57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6948A84-1DE2-EE40-A948-6186B020A0E9}"/>
              </a:ext>
            </a:extLst>
          </p:cNvPr>
          <p:cNvSpPr>
            <a:spLocks noGrp="1"/>
          </p:cNvSpPr>
          <p:nvPr>
            <p:ph type="dt" sz="half" idx="10"/>
          </p:nvPr>
        </p:nvSpPr>
        <p:spPr/>
        <p:txBody>
          <a:bodyPr/>
          <a:lstStyle/>
          <a:p>
            <a:fld id="{B89EA804-A15E-7640-8EE7-61DCA8732612}" type="datetimeFigureOut">
              <a:rPr lang="en-US" smtClean="0"/>
              <a:t>8/24/2021</a:t>
            </a:fld>
            <a:endParaRPr lang="en-US"/>
          </a:p>
        </p:txBody>
      </p:sp>
      <p:sp>
        <p:nvSpPr>
          <p:cNvPr id="6" name="Footer Placeholder 5">
            <a:extLst>
              <a:ext uri="{FF2B5EF4-FFF2-40B4-BE49-F238E27FC236}">
                <a16:creationId xmlns:a16="http://schemas.microsoft.com/office/drawing/2014/main" id="{8D788049-BE8D-A346-8BE8-1EF3D937AE6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913600C-5779-7647-A33F-BA5911115B2C}"/>
              </a:ext>
            </a:extLst>
          </p:cNvPr>
          <p:cNvSpPr>
            <a:spLocks noGrp="1"/>
          </p:cNvSpPr>
          <p:nvPr>
            <p:ph type="sldNum" sz="quarter" idx="12"/>
          </p:nvPr>
        </p:nvSpPr>
        <p:spPr/>
        <p:txBody>
          <a:bodyPr/>
          <a:lstStyle/>
          <a:p>
            <a:fld id="{D8580C00-3EC7-8E4A-BDDE-39ACB3312068}" type="slidenum">
              <a:rPr lang="en-US" smtClean="0"/>
              <a:t>‹#›</a:t>
            </a:fld>
            <a:endParaRPr lang="en-US"/>
          </a:p>
        </p:txBody>
      </p:sp>
    </p:spTree>
    <p:extLst>
      <p:ext uri="{BB962C8B-B14F-4D97-AF65-F5344CB8AC3E}">
        <p14:creationId xmlns:p14="http://schemas.microsoft.com/office/powerpoint/2010/main" val="189020284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0E38D5-A55A-C847-9D3D-0C202B4B59D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A415D191-DD04-5043-A11D-98000841F51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9F52CDA6-2820-DE46-9600-A03E775E556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C90EA1D-A4EC-0044-996B-9ED1B65399BC}"/>
              </a:ext>
            </a:extLst>
          </p:cNvPr>
          <p:cNvSpPr>
            <a:spLocks noGrp="1"/>
          </p:cNvSpPr>
          <p:nvPr>
            <p:ph type="dt" sz="half" idx="10"/>
          </p:nvPr>
        </p:nvSpPr>
        <p:spPr/>
        <p:txBody>
          <a:bodyPr/>
          <a:lstStyle/>
          <a:p>
            <a:fld id="{B89EA804-A15E-7640-8EE7-61DCA8732612}" type="datetimeFigureOut">
              <a:rPr lang="en-US" smtClean="0"/>
              <a:t>8/24/2021</a:t>
            </a:fld>
            <a:endParaRPr lang="en-US"/>
          </a:p>
        </p:txBody>
      </p:sp>
      <p:sp>
        <p:nvSpPr>
          <p:cNvPr id="6" name="Footer Placeholder 5">
            <a:extLst>
              <a:ext uri="{FF2B5EF4-FFF2-40B4-BE49-F238E27FC236}">
                <a16:creationId xmlns:a16="http://schemas.microsoft.com/office/drawing/2014/main" id="{91567786-B320-864C-83A3-BCBABAC1F99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456502D-5C5D-3D40-8264-CF2AE6BA7716}"/>
              </a:ext>
            </a:extLst>
          </p:cNvPr>
          <p:cNvSpPr>
            <a:spLocks noGrp="1"/>
          </p:cNvSpPr>
          <p:nvPr>
            <p:ph type="sldNum" sz="quarter" idx="12"/>
          </p:nvPr>
        </p:nvSpPr>
        <p:spPr/>
        <p:txBody>
          <a:bodyPr/>
          <a:lstStyle/>
          <a:p>
            <a:fld id="{D8580C00-3EC7-8E4A-BDDE-39ACB3312068}" type="slidenum">
              <a:rPr lang="en-US" smtClean="0"/>
              <a:t>‹#›</a:t>
            </a:fld>
            <a:endParaRPr lang="en-US"/>
          </a:p>
        </p:txBody>
      </p:sp>
    </p:spTree>
    <p:extLst>
      <p:ext uri="{BB962C8B-B14F-4D97-AF65-F5344CB8AC3E}">
        <p14:creationId xmlns:p14="http://schemas.microsoft.com/office/powerpoint/2010/main" val="386009330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952007-4598-C24D-B697-7BCB65027599}"/>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46C0EE3E-7719-FF47-8BA0-57A378BA1885}"/>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C2BF911-1000-0D4C-8CB1-1C99BE71E69E}"/>
              </a:ext>
            </a:extLst>
          </p:cNvPr>
          <p:cNvSpPr>
            <a:spLocks noGrp="1"/>
          </p:cNvSpPr>
          <p:nvPr>
            <p:ph type="dt" sz="half" idx="10"/>
          </p:nvPr>
        </p:nvSpPr>
        <p:spPr/>
        <p:txBody>
          <a:bodyPr/>
          <a:lstStyle/>
          <a:p>
            <a:fld id="{B89EA804-A15E-7640-8EE7-61DCA8732612}" type="datetimeFigureOut">
              <a:rPr lang="en-US" smtClean="0"/>
              <a:t>8/24/2021</a:t>
            </a:fld>
            <a:endParaRPr lang="en-US"/>
          </a:p>
        </p:txBody>
      </p:sp>
      <p:sp>
        <p:nvSpPr>
          <p:cNvPr id="5" name="Footer Placeholder 4">
            <a:extLst>
              <a:ext uri="{FF2B5EF4-FFF2-40B4-BE49-F238E27FC236}">
                <a16:creationId xmlns:a16="http://schemas.microsoft.com/office/drawing/2014/main" id="{D902605D-B6C5-C94B-A885-95E8F5513F9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8D0529F-7D60-4243-AC93-BEAC8084B71A}"/>
              </a:ext>
            </a:extLst>
          </p:cNvPr>
          <p:cNvSpPr>
            <a:spLocks noGrp="1"/>
          </p:cNvSpPr>
          <p:nvPr>
            <p:ph type="sldNum" sz="quarter" idx="12"/>
          </p:nvPr>
        </p:nvSpPr>
        <p:spPr/>
        <p:txBody>
          <a:bodyPr/>
          <a:lstStyle/>
          <a:p>
            <a:fld id="{D8580C00-3EC7-8E4A-BDDE-39ACB3312068}" type="slidenum">
              <a:rPr lang="en-US" smtClean="0"/>
              <a:t>‹#›</a:t>
            </a:fld>
            <a:endParaRPr lang="en-US"/>
          </a:p>
        </p:txBody>
      </p:sp>
    </p:spTree>
    <p:extLst>
      <p:ext uri="{BB962C8B-B14F-4D97-AF65-F5344CB8AC3E}">
        <p14:creationId xmlns:p14="http://schemas.microsoft.com/office/powerpoint/2010/main" val="329188736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61E89609-C26B-3940-B74A-5489B42D5E50}"/>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CA41DC34-3478-A14B-B057-5E46389BA572}"/>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69526D3-5716-8B4C-B50E-806EBFC7FBAD}"/>
              </a:ext>
            </a:extLst>
          </p:cNvPr>
          <p:cNvSpPr>
            <a:spLocks noGrp="1"/>
          </p:cNvSpPr>
          <p:nvPr>
            <p:ph type="dt" sz="half" idx="10"/>
          </p:nvPr>
        </p:nvSpPr>
        <p:spPr/>
        <p:txBody>
          <a:bodyPr/>
          <a:lstStyle/>
          <a:p>
            <a:fld id="{B89EA804-A15E-7640-8EE7-61DCA8732612}" type="datetimeFigureOut">
              <a:rPr lang="en-US" smtClean="0"/>
              <a:t>8/24/2021</a:t>
            </a:fld>
            <a:endParaRPr lang="en-US"/>
          </a:p>
        </p:txBody>
      </p:sp>
      <p:sp>
        <p:nvSpPr>
          <p:cNvPr id="5" name="Footer Placeholder 4">
            <a:extLst>
              <a:ext uri="{FF2B5EF4-FFF2-40B4-BE49-F238E27FC236}">
                <a16:creationId xmlns:a16="http://schemas.microsoft.com/office/drawing/2014/main" id="{1FC51D78-7635-BF41-A0E8-FA684262314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EF8E8E7-D908-F94A-BABF-C13197AC503C}"/>
              </a:ext>
            </a:extLst>
          </p:cNvPr>
          <p:cNvSpPr>
            <a:spLocks noGrp="1"/>
          </p:cNvSpPr>
          <p:nvPr>
            <p:ph type="sldNum" sz="quarter" idx="12"/>
          </p:nvPr>
        </p:nvSpPr>
        <p:spPr/>
        <p:txBody>
          <a:bodyPr/>
          <a:lstStyle/>
          <a:p>
            <a:fld id="{D8580C00-3EC7-8E4A-BDDE-39ACB3312068}" type="slidenum">
              <a:rPr lang="en-US" smtClean="0"/>
              <a:t>‹#›</a:t>
            </a:fld>
            <a:endParaRPr lang="en-US"/>
          </a:p>
        </p:txBody>
      </p:sp>
    </p:spTree>
    <p:extLst>
      <p:ext uri="{BB962C8B-B14F-4D97-AF65-F5344CB8AC3E}">
        <p14:creationId xmlns:p14="http://schemas.microsoft.com/office/powerpoint/2010/main" val="174261890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977DA36-207C-474F-8D50-1A9DEA87D2E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E53339CB-27DC-E840-BF9F-3892056A155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3E298BE-22FE-3A4D-A148-817F38E4175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89EA804-A15E-7640-8EE7-61DCA8732612}" type="datetimeFigureOut">
              <a:rPr lang="en-US" smtClean="0"/>
              <a:t>8/24/2021</a:t>
            </a:fld>
            <a:endParaRPr lang="en-US"/>
          </a:p>
        </p:txBody>
      </p:sp>
      <p:sp>
        <p:nvSpPr>
          <p:cNvPr id="5" name="Footer Placeholder 4">
            <a:extLst>
              <a:ext uri="{FF2B5EF4-FFF2-40B4-BE49-F238E27FC236}">
                <a16:creationId xmlns:a16="http://schemas.microsoft.com/office/drawing/2014/main" id="{EF3A19B8-715F-7A48-B805-8141215F261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1550A76F-66E7-9F4C-AE13-F01C753014C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8580C00-3EC7-8E4A-BDDE-39ACB3312068}" type="slidenum">
              <a:rPr lang="en-US" smtClean="0"/>
              <a:t>‹#›</a:t>
            </a:fld>
            <a:endParaRPr lang="en-US"/>
          </a:p>
        </p:txBody>
      </p:sp>
    </p:spTree>
    <p:extLst>
      <p:ext uri="{BB962C8B-B14F-4D97-AF65-F5344CB8AC3E}">
        <p14:creationId xmlns:p14="http://schemas.microsoft.com/office/powerpoint/2010/main" val="135434932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3D58C2-DAC6-AE4B-ADD7-060CE97C39BB}"/>
              </a:ext>
            </a:extLst>
          </p:cNvPr>
          <p:cNvSpPr>
            <a:spLocks noGrp="1"/>
          </p:cNvSpPr>
          <p:nvPr>
            <p:ph type="title"/>
          </p:nvPr>
        </p:nvSpPr>
        <p:spPr>
          <a:xfrm>
            <a:off x="551329" y="726141"/>
            <a:ext cx="11255189" cy="5486400"/>
          </a:xfrm>
        </p:spPr>
        <p:txBody>
          <a:bodyPr>
            <a:normAutofit/>
          </a:bodyPr>
          <a:lstStyle/>
          <a:p>
            <a:pPr algn="ctr"/>
            <a:r>
              <a:rPr lang="en" b="1" dirty="0">
                <a:latin typeface="Arial" panose="020B0604020202020204" pitchFamily="34" charset="0"/>
                <a:cs typeface="Arial" panose="020B0604020202020204" pitchFamily="34" charset="0"/>
              </a:rPr>
              <a:t>FALL QUARTER THEME: </a:t>
            </a:r>
            <a:br>
              <a:rPr lang="en" b="1" dirty="0">
                <a:latin typeface="Arial" panose="020B0604020202020204" pitchFamily="34" charset="0"/>
                <a:cs typeface="Arial" panose="020B0604020202020204" pitchFamily="34" charset="0"/>
              </a:rPr>
            </a:br>
            <a:r>
              <a:rPr lang="en" sz="5400" b="1" dirty="0">
                <a:cs typeface="Arial" panose="020B0604020202020204" pitchFamily="34" charset="0"/>
              </a:rPr>
              <a:t>“CELEBRATING GOD”</a:t>
            </a:r>
            <a:br>
              <a:rPr lang="en" dirty="0">
                <a:latin typeface="Arial" panose="020B0604020202020204" pitchFamily="34" charset="0"/>
                <a:cs typeface="Arial" panose="020B0604020202020204" pitchFamily="34" charset="0"/>
              </a:rPr>
            </a:br>
            <a:br>
              <a:rPr lang="en" dirty="0">
                <a:latin typeface="Arial" panose="020B0604020202020204" pitchFamily="34" charset="0"/>
                <a:cs typeface="Arial" panose="020B0604020202020204" pitchFamily="34" charset="0"/>
              </a:rPr>
            </a:br>
            <a:r>
              <a:rPr lang="en" b="1" dirty="0">
                <a:latin typeface="Arial" panose="020B0604020202020204" pitchFamily="34" charset="0"/>
                <a:cs typeface="Arial" panose="020B0604020202020204" pitchFamily="34" charset="0"/>
              </a:rPr>
              <a:t>UNIT I: </a:t>
            </a:r>
            <a:br>
              <a:rPr lang="en" b="1" dirty="0">
                <a:latin typeface="Arial" panose="020B0604020202020204" pitchFamily="34" charset="0"/>
                <a:cs typeface="Arial" panose="020B0604020202020204" pitchFamily="34" charset="0"/>
              </a:rPr>
            </a:br>
            <a:r>
              <a:rPr lang="en" sz="5400" b="1" dirty="0">
                <a:latin typeface="Arial" panose="020B0604020202020204" pitchFamily="34" charset="0"/>
                <a:cs typeface="Arial" panose="020B0604020202020204" pitchFamily="34" charset="0"/>
              </a:rPr>
              <a:t>“</a:t>
            </a:r>
            <a:r>
              <a:rPr lang="en-US" sz="5400" b="1" dirty="0"/>
              <a:t>GOD’S PEOPLE OFFER PRAISE”</a:t>
            </a:r>
            <a:br>
              <a:rPr lang="en" dirty="0">
                <a:latin typeface="Arial" panose="020B0604020202020204" pitchFamily="34" charset="0"/>
                <a:cs typeface="Arial" panose="020B0604020202020204" pitchFamily="34" charset="0"/>
              </a:rPr>
            </a:br>
            <a:br>
              <a:rPr lang="en" b="1" dirty="0">
                <a:latin typeface="Arial" panose="020B0604020202020204" pitchFamily="34" charset="0"/>
                <a:cs typeface="Arial" panose="020B0604020202020204" pitchFamily="34" charset="0"/>
              </a:rPr>
            </a:br>
            <a:endParaRPr lang="en-US" dirty="0"/>
          </a:p>
        </p:txBody>
      </p:sp>
    </p:spTree>
    <p:extLst>
      <p:ext uri="{BB962C8B-B14F-4D97-AF65-F5344CB8AC3E}">
        <p14:creationId xmlns:p14="http://schemas.microsoft.com/office/powerpoint/2010/main" val="383092372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B60141-2182-F843-A676-5FEDB43FC5A1}"/>
              </a:ext>
            </a:extLst>
          </p:cNvPr>
          <p:cNvSpPr>
            <a:spLocks noGrp="1"/>
          </p:cNvSpPr>
          <p:nvPr>
            <p:ph type="title"/>
          </p:nvPr>
        </p:nvSpPr>
        <p:spPr/>
        <p:txBody>
          <a:bodyPr>
            <a:normAutofit fontScale="90000"/>
          </a:bodyPr>
          <a:lstStyle/>
          <a:p>
            <a:r>
              <a:rPr lang="en-US" sz="5400" b="1" dirty="0"/>
              <a:t>LESSON 2: Sunday, September 12, 2021</a:t>
            </a:r>
          </a:p>
        </p:txBody>
      </p:sp>
      <p:sp>
        <p:nvSpPr>
          <p:cNvPr id="3" name="Content Placeholder 2">
            <a:extLst>
              <a:ext uri="{FF2B5EF4-FFF2-40B4-BE49-F238E27FC236}">
                <a16:creationId xmlns:a16="http://schemas.microsoft.com/office/drawing/2014/main" id="{459213CB-C9AE-9245-BE05-1F1BA9D41FA7}"/>
              </a:ext>
            </a:extLst>
          </p:cNvPr>
          <p:cNvSpPr>
            <a:spLocks noGrp="1"/>
          </p:cNvSpPr>
          <p:nvPr>
            <p:ph idx="1"/>
          </p:nvPr>
        </p:nvSpPr>
        <p:spPr/>
        <p:txBody>
          <a:bodyPr/>
          <a:lstStyle/>
          <a:p>
            <a:r>
              <a:rPr lang="en-US" sz="3600" b="1" dirty="0"/>
              <a:t>Lesson Title:</a:t>
            </a:r>
            <a:r>
              <a:rPr lang="en-US" sz="3600" dirty="0"/>
              <a:t> “</a:t>
            </a:r>
            <a:r>
              <a:rPr lang="en-US" sz="3600" dirty="0">
                <a:latin typeface="Arial" panose="020B0604020202020204" pitchFamily="34" charset="0"/>
                <a:cs typeface="Arial" panose="020B0604020202020204" pitchFamily="34" charset="0"/>
              </a:rPr>
              <a:t>Celebrating with Enthusiasm</a:t>
            </a:r>
            <a:r>
              <a:rPr lang="en-US" sz="3600" dirty="0"/>
              <a:t>” </a:t>
            </a:r>
          </a:p>
          <a:p>
            <a:pPr marL="0" indent="0">
              <a:buNone/>
            </a:pPr>
            <a:r>
              <a:rPr lang="en-US" sz="3600" dirty="0"/>
              <a:t>  (Faith Pathway)</a:t>
            </a:r>
          </a:p>
          <a:p>
            <a:pPr marL="0" indent="0">
              <a:buNone/>
            </a:pPr>
            <a:endParaRPr lang="en-US" sz="3600" dirty="0"/>
          </a:p>
          <a:p>
            <a:r>
              <a:rPr lang="en-US" sz="4000" b="1" dirty="0"/>
              <a:t>Lesson Title: </a:t>
            </a:r>
            <a:r>
              <a:rPr lang="en-US" sz="4000" dirty="0"/>
              <a:t>“David Dances Before the Ark” (Townsend Press SS Commentary)</a:t>
            </a:r>
          </a:p>
          <a:p>
            <a:endParaRPr lang="en-US" dirty="0"/>
          </a:p>
          <a:p>
            <a:endParaRPr lang="en-US" dirty="0"/>
          </a:p>
        </p:txBody>
      </p:sp>
    </p:spTree>
    <p:extLst>
      <p:ext uri="{BB962C8B-B14F-4D97-AF65-F5344CB8AC3E}">
        <p14:creationId xmlns:p14="http://schemas.microsoft.com/office/powerpoint/2010/main" val="288621647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547387-06EB-1842-91C0-4946AEE6AF20}"/>
              </a:ext>
            </a:extLst>
          </p:cNvPr>
          <p:cNvSpPr>
            <a:spLocks noGrp="1"/>
          </p:cNvSpPr>
          <p:nvPr>
            <p:ph type="title"/>
          </p:nvPr>
        </p:nvSpPr>
        <p:spPr>
          <a:xfrm>
            <a:off x="548640" y="365124"/>
            <a:ext cx="11082528" cy="5860863"/>
          </a:xfrm>
        </p:spPr>
        <p:txBody>
          <a:bodyPr>
            <a:normAutofit fontScale="90000"/>
          </a:bodyPr>
          <a:lstStyle/>
          <a:p>
            <a:pPr algn="ctr"/>
            <a:br>
              <a:rPr lang="en-US" b="1" dirty="0"/>
            </a:br>
            <a:r>
              <a:rPr lang="en-US" b="1" dirty="0"/>
              <a:t>DEVOTIONAL READING:</a:t>
            </a:r>
            <a:r>
              <a:rPr lang="en-US" dirty="0"/>
              <a:t> Ecclesiastes 3:1-9 </a:t>
            </a:r>
            <a:br>
              <a:rPr lang="en-US" dirty="0"/>
            </a:br>
            <a:br>
              <a:rPr lang="en-US" dirty="0"/>
            </a:br>
            <a:br>
              <a:rPr lang="en-US" dirty="0"/>
            </a:br>
            <a:r>
              <a:rPr lang="en-US" b="1" dirty="0"/>
              <a:t>BACKGROUND SCRIPTURE:</a:t>
            </a:r>
            <a:r>
              <a:rPr lang="en-US" dirty="0"/>
              <a:t> 2 Samuel 6 </a:t>
            </a:r>
            <a:br>
              <a:rPr lang="en-US" dirty="0"/>
            </a:br>
            <a:br>
              <a:rPr lang="en-US" dirty="0"/>
            </a:br>
            <a:br>
              <a:rPr lang="en-US" dirty="0"/>
            </a:br>
            <a:r>
              <a:rPr lang="en-US" b="1" dirty="0"/>
              <a:t>PRINT PASSAGE:</a:t>
            </a:r>
            <a:r>
              <a:rPr lang="en-US" dirty="0"/>
              <a:t> 2 Samuel 6:1-5, 14-19</a:t>
            </a:r>
            <a:br>
              <a:rPr lang="en-US" dirty="0"/>
            </a:br>
            <a:br>
              <a:rPr lang="en-US" dirty="0"/>
            </a:br>
            <a:br>
              <a:rPr lang="en-US" dirty="0"/>
            </a:br>
            <a:endParaRPr lang="en-US" sz="4800" dirty="0"/>
          </a:p>
        </p:txBody>
      </p:sp>
    </p:spTree>
    <p:extLst>
      <p:ext uri="{BB962C8B-B14F-4D97-AF65-F5344CB8AC3E}">
        <p14:creationId xmlns:p14="http://schemas.microsoft.com/office/powerpoint/2010/main" val="179889840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3C27D9-F260-144D-A29D-A73FD501FCB4}"/>
              </a:ext>
            </a:extLst>
          </p:cNvPr>
          <p:cNvSpPr>
            <a:spLocks noGrp="1"/>
          </p:cNvSpPr>
          <p:nvPr>
            <p:ph type="title"/>
          </p:nvPr>
        </p:nvSpPr>
        <p:spPr>
          <a:xfrm>
            <a:off x="838200" y="190027"/>
            <a:ext cx="10515600" cy="821649"/>
          </a:xfrm>
        </p:spPr>
        <p:txBody>
          <a:bodyPr>
            <a:normAutofit fontScale="90000"/>
          </a:bodyPr>
          <a:lstStyle/>
          <a:p>
            <a:r>
              <a:rPr lang="en-US" sz="5400" b="1" dirty="0"/>
              <a:t>KEY VERSE:</a:t>
            </a:r>
            <a:endParaRPr lang="en-US" sz="5400" dirty="0"/>
          </a:p>
        </p:txBody>
      </p:sp>
      <p:sp>
        <p:nvSpPr>
          <p:cNvPr id="3" name="Content Placeholder 2">
            <a:extLst>
              <a:ext uri="{FF2B5EF4-FFF2-40B4-BE49-F238E27FC236}">
                <a16:creationId xmlns:a16="http://schemas.microsoft.com/office/drawing/2014/main" id="{39ACE7A8-C807-9046-AF28-721CE738093E}"/>
              </a:ext>
            </a:extLst>
          </p:cNvPr>
          <p:cNvSpPr>
            <a:spLocks noGrp="1"/>
          </p:cNvSpPr>
          <p:nvPr>
            <p:ph idx="1"/>
          </p:nvPr>
        </p:nvSpPr>
        <p:spPr>
          <a:xfrm>
            <a:off x="564205" y="1186774"/>
            <a:ext cx="11361906" cy="5306101"/>
          </a:xfrm>
        </p:spPr>
        <p:txBody>
          <a:bodyPr>
            <a:normAutofit/>
          </a:bodyPr>
          <a:lstStyle/>
          <a:p>
            <a:pPr marL="0" indent="0">
              <a:buNone/>
            </a:pPr>
            <a:r>
              <a:rPr lang="en-US" sz="3600" dirty="0"/>
              <a:t>David and all the house of Israel played before the </a:t>
            </a:r>
            <a:r>
              <a:rPr kumimoji="0" lang="en-US" sz="4000" b="0" i="0" u="none" strike="noStrike" kern="1200" cap="none" spc="0" normalizeH="0" baseline="0" noProof="0" dirty="0">
                <a:ln>
                  <a:noFill/>
                </a:ln>
                <a:solidFill>
                  <a:prstClr val="black"/>
                </a:solidFill>
                <a:effectLst/>
                <a:uLnTx/>
                <a:uFillTx/>
                <a:latin typeface="Calibri" panose="020F0502020204030204"/>
                <a:ea typeface="Calibri" panose="020F0502020204030204" pitchFamily="34" charset="0"/>
                <a:cs typeface="Times New Roman" panose="02020603050405020304" pitchFamily="18" charset="0"/>
              </a:rPr>
              <a:t>L</a:t>
            </a:r>
            <a:r>
              <a:rPr kumimoji="0" lang="en-US" sz="2800" b="0" i="0" u="none" strike="noStrike" kern="1200" cap="none" spc="0" normalizeH="0" baseline="0" noProof="0" dirty="0">
                <a:ln>
                  <a:noFill/>
                </a:ln>
                <a:solidFill>
                  <a:prstClr val="black"/>
                </a:solidFill>
                <a:effectLst/>
                <a:uLnTx/>
                <a:uFillTx/>
                <a:latin typeface="Calibri" panose="020F0502020204030204"/>
                <a:ea typeface="Calibri" panose="020F0502020204030204" pitchFamily="34" charset="0"/>
                <a:cs typeface="Times New Roman" panose="02020603050405020304" pitchFamily="18" charset="0"/>
              </a:rPr>
              <a:t>ORD</a:t>
            </a:r>
            <a:r>
              <a:rPr lang="en-US" sz="3600" dirty="0"/>
              <a:t> on all manner of instruments made of fir wood, even on harps, and on psalteries, and on timbrels, and on cornets, and on cymbals. (2 Samuel 6:5, </a:t>
            </a:r>
            <a:r>
              <a:rPr lang="en-US" sz="3600" i="1" dirty="0"/>
              <a:t>KJV</a:t>
            </a:r>
            <a:r>
              <a:rPr lang="en-US" sz="3600" dirty="0"/>
              <a:t>)</a:t>
            </a:r>
          </a:p>
          <a:p>
            <a:pPr marL="0" indent="0">
              <a:buNone/>
            </a:pPr>
            <a:endParaRPr lang="en-US" sz="3600" dirty="0"/>
          </a:p>
          <a:p>
            <a:pPr marL="0" indent="0">
              <a:buNone/>
            </a:pPr>
            <a:r>
              <a:rPr lang="en-US" sz="3600" dirty="0"/>
              <a:t>David and all Israel were celebrating with all their might before the L</a:t>
            </a:r>
            <a:r>
              <a:rPr lang="en-US" dirty="0"/>
              <a:t>ORD</a:t>
            </a:r>
            <a:r>
              <a:rPr lang="en-US" sz="3600" dirty="0"/>
              <a:t>, with castanets, harps, lyres, timbrels, </a:t>
            </a:r>
            <a:r>
              <a:rPr lang="en-US" sz="3600" dirty="0" err="1"/>
              <a:t>sistrums</a:t>
            </a:r>
            <a:r>
              <a:rPr lang="en-US" sz="3600" dirty="0"/>
              <a:t> and cymbals. (2 Samuel 6:5, </a:t>
            </a:r>
            <a:r>
              <a:rPr lang="en-US" sz="3600" i="1" dirty="0"/>
              <a:t>NIV)</a:t>
            </a:r>
          </a:p>
          <a:p>
            <a:endParaRPr lang="en-US" dirty="0"/>
          </a:p>
        </p:txBody>
      </p:sp>
    </p:spTree>
    <p:extLst>
      <p:ext uri="{BB962C8B-B14F-4D97-AF65-F5344CB8AC3E}">
        <p14:creationId xmlns:p14="http://schemas.microsoft.com/office/powerpoint/2010/main" val="125469776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B00782-F657-A847-BC91-7663BC59BEDE}"/>
              </a:ext>
            </a:extLst>
          </p:cNvPr>
          <p:cNvSpPr>
            <a:spLocks noGrp="1"/>
          </p:cNvSpPr>
          <p:nvPr>
            <p:ph type="title"/>
          </p:nvPr>
        </p:nvSpPr>
        <p:spPr>
          <a:xfrm>
            <a:off x="838200" y="365126"/>
            <a:ext cx="10515600" cy="802194"/>
          </a:xfrm>
        </p:spPr>
        <p:txBody>
          <a:bodyPr>
            <a:normAutofit fontScale="90000"/>
          </a:bodyPr>
          <a:lstStyle/>
          <a:p>
            <a:br>
              <a:rPr lang="en-US" sz="6600" b="1" dirty="0"/>
            </a:br>
            <a:br>
              <a:rPr lang="en-US" sz="6600" b="1" dirty="0"/>
            </a:br>
            <a:br>
              <a:rPr lang="en-US" dirty="0"/>
            </a:br>
            <a:r>
              <a:rPr lang="en-US" dirty="0"/>
              <a:t> </a:t>
            </a:r>
            <a:br>
              <a:rPr lang="en-US" dirty="0"/>
            </a:br>
            <a:r>
              <a:rPr lang="en-US" sz="5300" b="1" dirty="0"/>
              <a:t>LESSON AIMS:</a:t>
            </a:r>
            <a:br>
              <a:rPr lang="en-US" sz="4900" dirty="0"/>
            </a:br>
            <a:br>
              <a:rPr lang="en-US" dirty="0"/>
            </a:br>
            <a:br>
              <a:rPr lang="en-US" sz="6600" dirty="0"/>
            </a:br>
            <a:endParaRPr lang="en-US" sz="6600" b="1" dirty="0"/>
          </a:p>
        </p:txBody>
      </p:sp>
      <p:sp>
        <p:nvSpPr>
          <p:cNvPr id="3" name="Content Placeholder 2">
            <a:extLst>
              <a:ext uri="{FF2B5EF4-FFF2-40B4-BE49-F238E27FC236}">
                <a16:creationId xmlns:a16="http://schemas.microsoft.com/office/drawing/2014/main" id="{6AC395DE-64D4-9147-B7F8-594B79EC5844}"/>
              </a:ext>
            </a:extLst>
          </p:cNvPr>
          <p:cNvSpPr>
            <a:spLocks noGrp="1"/>
          </p:cNvSpPr>
          <p:nvPr>
            <p:ph idx="1"/>
          </p:nvPr>
        </p:nvSpPr>
        <p:spPr>
          <a:xfrm>
            <a:off x="838200" y="1498060"/>
            <a:ext cx="10515600" cy="4824919"/>
          </a:xfrm>
        </p:spPr>
        <p:txBody>
          <a:bodyPr>
            <a:normAutofit lnSpcReduction="10000"/>
          </a:bodyPr>
          <a:lstStyle/>
          <a:p>
            <a:pPr marL="0" indent="0">
              <a:buNone/>
            </a:pPr>
            <a:r>
              <a:rPr lang="en-US" sz="4300" dirty="0"/>
              <a:t>As a result of experiencing this lesson, you should be able to do these things:</a:t>
            </a:r>
          </a:p>
          <a:p>
            <a:pPr lvl="0"/>
            <a:r>
              <a:rPr lang="en-US" sz="4000" dirty="0"/>
              <a:t>Explore David’s joy and Michal’s contempt for him.</a:t>
            </a:r>
          </a:p>
          <a:p>
            <a:pPr lvl="0"/>
            <a:r>
              <a:rPr lang="en-US" sz="4000" dirty="0"/>
              <a:t>Appreciate many ways to celebrate God’s presence.</a:t>
            </a:r>
          </a:p>
          <a:p>
            <a:pPr lvl="0"/>
            <a:r>
              <a:rPr lang="en-US" sz="4000" dirty="0"/>
              <a:t>Plan celebrations that honor God through praise and worship.</a:t>
            </a:r>
          </a:p>
          <a:p>
            <a:pPr marL="0" indent="0">
              <a:buNone/>
            </a:pPr>
            <a:endParaRPr lang="en-US" sz="5400" dirty="0"/>
          </a:p>
        </p:txBody>
      </p:sp>
    </p:spTree>
    <p:extLst>
      <p:ext uri="{BB962C8B-B14F-4D97-AF65-F5344CB8AC3E}">
        <p14:creationId xmlns:p14="http://schemas.microsoft.com/office/powerpoint/2010/main" val="394553749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3007BE-7ED2-8147-A3AC-97DF2DDBCA4F}"/>
              </a:ext>
            </a:extLst>
          </p:cNvPr>
          <p:cNvSpPr>
            <a:spLocks noGrp="1"/>
          </p:cNvSpPr>
          <p:nvPr>
            <p:ph type="title"/>
          </p:nvPr>
        </p:nvSpPr>
        <p:spPr/>
        <p:txBody>
          <a:bodyPr/>
          <a:lstStyle/>
          <a:p>
            <a:r>
              <a:rPr lang="en-US" b="1" dirty="0"/>
              <a:t>KEY TERMS:</a:t>
            </a:r>
          </a:p>
        </p:txBody>
      </p:sp>
      <p:sp>
        <p:nvSpPr>
          <p:cNvPr id="3" name="Content Placeholder 2">
            <a:extLst>
              <a:ext uri="{FF2B5EF4-FFF2-40B4-BE49-F238E27FC236}">
                <a16:creationId xmlns:a16="http://schemas.microsoft.com/office/drawing/2014/main" id="{BF8A7B53-1F72-DC4C-AC7B-44F28F150EB5}"/>
              </a:ext>
            </a:extLst>
          </p:cNvPr>
          <p:cNvSpPr>
            <a:spLocks noGrp="1"/>
          </p:cNvSpPr>
          <p:nvPr>
            <p:ph idx="1"/>
          </p:nvPr>
        </p:nvSpPr>
        <p:spPr>
          <a:xfrm>
            <a:off x="838200" y="1459149"/>
            <a:ext cx="10515600" cy="5033726"/>
          </a:xfrm>
        </p:spPr>
        <p:txBody>
          <a:bodyPr>
            <a:normAutofit lnSpcReduction="10000"/>
          </a:bodyPr>
          <a:lstStyle/>
          <a:p>
            <a:r>
              <a:rPr lang="en-US" sz="3200" b="1" dirty="0">
                <a:latin typeface="Times New Roman" panose="02020603050405020304" pitchFamily="18" charset="0"/>
                <a:cs typeface="Times New Roman" panose="02020603050405020304" pitchFamily="18" charset="0"/>
              </a:rPr>
              <a:t>Ark (verse 4)—Hebrew: </a:t>
            </a:r>
            <a:r>
              <a:rPr lang="en-US" sz="3200" b="1" i="1" dirty="0">
                <a:latin typeface="Times New Roman" panose="02020603050405020304" pitchFamily="18" charset="0"/>
                <a:cs typeface="Times New Roman" panose="02020603050405020304" pitchFamily="18" charset="0"/>
              </a:rPr>
              <a:t>Aron</a:t>
            </a:r>
            <a:r>
              <a:rPr lang="en-US" sz="3200" b="1" dirty="0">
                <a:latin typeface="Times New Roman" panose="02020603050405020304" pitchFamily="18" charset="0"/>
                <a:cs typeface="Times New Roman" panose="02020603050405020304" pitchFamily="18" charset="0"/>
              </a:rPr>
              <a:t> (aw-</a:t>
            </a:r>
            <a:r>
              <a:rPr lang="en-US" sz="3200" b="1" dirty="0" err="1">
                <a:latin typeface="Times New Roman" panose="02020603050405020304" pitchFamily="18" charset="0"/>
                <a:cs typeface="Times New Roman" panose="02020603050405020304" pitchFamily="18" charset="0"/>
              </a:rPr>
              <a:t>rone</a:t>
            </a:r>
            <a:r>
              <a:rPr lang="en-US" sz="3200" b="1" dirty="0">
                <a:latin typeface="Times New Roman" panose="02020603050405020304" pitchFamily="18" charset="0"/>
                <a:cs typeface="Times New Roman" panose="02020603050405020304" pitchFamily="18" charset="0"/>
              </a:rPr>
              <a:t>’): </a:t>
            </a:r>
            <a:r>
              <a:rPr lang="en-US" sz="3200" dirty="0">
                <a:latin typeface="Times New Roman" panose="02020603050405020304" pitchFamily="18" charset="0"/>
                <a:cs typeface="Times New Roman" panose="02020603050405020304" pitchFamily="18" charset="0"/>
              </a:rPr>
              <a:t>ark; chest.</a:t>
            </a:r>
          </a:p>
          <a:p>
            <a:r>
              <a:rPr lang="en-US" sz="3200" b="1" dirty="0">
                <a:latin typeface="Times New Roman" panose="02020603050405020304" pitchFamily="18" charset="0"/>
                <a:cs typeface="Times New Roman" panose="02020603050405020304" pitchFamily="18" charset="0"/>
              </a:rPr>
              <a:t>Blessed (verse 18)—Hebrew: </a:t>
            </a:r>
            <a:r>
              <a:rPr lang="en-US" sz="3200" b="1" i="1" dirty="0" err="1">
                <a:latin typeface="Times New Roman" panose="02020603050405020304" pitchFamily="18" charset="0"/>
                <a:cs typeface="Times New Roman" panose="02020603050405020304" pitchFamily="18" charset="0"/>
              </a:rPr>
              <a:t>barak</a:t>
            </a:r>
            <a:r>
              <a:rPr lang="en-US" sz="3200" b="1" i="1" dirty="0">
                <a:latin typeface="Times New Roman" panose="02020603050405020304" pitchFamily="18" charset="0"/>
                <a:cs typeface="Times New Roman" panose="02020603050405020304" pitchFamily="18" charset="0"/>
              </a:rPr>
              <a:t> </a:t>
            </a:r>
            <a:r>
              <a:rPr lang="en-US" sz="3200" b="1" dirty="0">
                <a:latin typeface="Times New Roman" panose="02020603050405020304" pitchFamily="18" charset="0"/>
                <a:cs typeface="Times New Roman" panose="02020603050405020304" pitchFamily="18" charset="0"/>
              </a:rPr>
              <a:t>(</a:t>
            </a:r>
            <a:r>
              <a:rPr lang="en-US" sz="3200" b="1" dirty="0" err="1">
                <a:latin typeface="Times New Roman" panose="02020603050405020304" pitchFamily="18" charset="0"/>
                <a:cs typeface="Times New Roman" panose="02020603050405020304" pitchFamily="18" charset="0"/>
              </a:rPr>
              <a:t>baw-rak</a:t>
            </a:r>
            <a:r>
              <a:rPr lang="en-US" sz="3200" b="1" dirty="0">
                <a:latin typeface="Times New Roman" panose="02020603050405020304" pitchFamily="18" charset="0"/>
                <a:cs typeface="Times New Roman" panose="02020603050405020304" pitchFamily="18" charset="0"/>
              </a:rPr>
              <a:t>’):</a:t>
            </a:r>
            <a:r>
              <a:rPr lang="en-US" sz="3200" dirty="0">
                <a:latin typeface="Times New Roman" panose="02020603050405020304" pitchFamily="18" charset="0"/>
                <a:cs typeface="Times New Roman" panose="02020603050405020304" pitchFamily="18" charset="0"/>
              </a:rPr>
              <a:t> kneeled down; blessed.</a:t>
            </a:r>
          </a:p>
          <a:p>
            <a:r>
              <a:rPr lang="en-US" sz="3200" b="1" dirty="0">
                <a:latin typeface="Times New Roman" panose="02020603050405020304" pitchFamily="18" charset="0"/>
                <a:cs typeface="Times New Roman" panose="02020603050405020304" pitchFamily="18" charset="0"/>
              </a:rPr>
              <a:t>Danced (verse 14)—Hebrew:</a:t>
            </a:r>
            <a:r>
              <a:rPr lang="en-US" sz="3200" b="1" i="1" dirty="0">
                <a:latin typeface="Times New Roman" panose="02020603050405020304" pitchFamily="18" charset="0"/>
                <a:cs typeface="Times New Roman" panose="02020603050405020304" pitchFamily="18" charset="0"/>
              </a:rPr>
              <a:t> </a:t>
            </a:r>
            <a:r>
              <a:rPr lang="en-US" sz="3200" b="1" i="1" dirty="0" err="1">
                <a:latin typeface="Times New Roman" panose="02020603050405020304" pitchFamily="18" charset="0"/>
                <a:cs typeface="Times New Roman" panose="02020603050405020304" pitchFamily="18" charset="0"/>
              </a:rPr>
              <a:t>karar</a:t>
            </a:r>
            <a:r>
              <a:rPr lang="en-US" sz="3200" b="1" dirty="0">
                <a:latin typeface="Times New Roman" panose="02020603050405020304" pitchFamily="18" charset="0"/>
                <a:cs typeface="Times New Roman" panose="02020603050405020304" pitchFamily="18" charset="0"/>
              </a:rPr>
              <a:t> (</a:t>
            </a:r>
            <a:r>
              <a:rPr lang="en-US" sz="3200" b="1" dirty="0" err="1">
                <a:latin typeface="Times New Roman" panose="02020603050405020304" pitchFamily="18" charset="0"/>
                <a:cs typeface="Times New Roman" panose="02020603050405020304" pitchFamily="18" charset="0"/>
              </a:rPr>
              <a:t>kaw-rar</a:t>
            </a:r>
            <a:r>
              <a:rPr lang="en-US" sz="3200" b="1" dirty="0">
                <a:latin typeface="Times New Roman" panose="02020603050405020304" pitchFamily="18" charset="0"/>
                <a:cs typeface="Times New Roman" panose="02020603050405020304" pitchFamily="18" charset="0"/>
              </a:rPr>
              <a:t>’):</a:t>
            </a:r>
            <a:r>
              <a:rPr lang="en-US" sz="3200" dirty="0">
                <a:latin typeface="Times New Roman" panose="02020603050405020304" pitchFamily="18" charset="0"/>
                <a:cs typeface="Times New Roman" panose="02020603050405020304" pitchFamily="18" charset="0"/>
              </a:rPr>
              <a:t> danced; celebrated; “was dancing” (NIV). </a:t>
            </a:r>
          </a:p>
          <a:p>
            <a:r>
              <a:rPr lang="en-US" sz="3200" b="1" dirty="0">
                <a:latin typeface="Times New Roman" panose="02020603050405020304" pitchFamily="18" charset="0"/>
                <a:cs typeface="Times New Roman" panose="02020603050405020304" pitchFamily="18" charset="0"/>
              </a:rPr>
              <a:t>Gathered (verse 1)—Hebrew: </a:t>
            </a:r>
            <a:r>
              <a:rPr lang="en-US" sz="3200" b="1" i="1" dirty="0">
                <a:latin typeface="Times New Roman" panose="02020603050405020304" pitchFamily="18" charset="0"/>
                <a:cs typeface="Times New Roman" panose="02020603050405020304" pitchFamily="18" charset="0"/>
              </a:rPr>
              <a:t>kanas</a:t>
            </a:r>
            <a:r>
              <a:rPr lang="en-US" sz="3200" b="1" dirty="0">
                <a:latin typeface="Times New Roman" panose="02020603050405020304" pitchFamily="18" charset="0"/>
                <a:cs typeface="Times New Roman" panose="02020603050405020304" pitchFamily="18" charset="0"/>
              </a:rPr>
              <a:t> (</a:t>
            </a:r>
            <a:r>
              <a:rPr lang="en-US" sz="3200" b="1" dirty="0" err="1">
                <a:latin typeface="Times New Roman" panose="02020603050405020304" pitchFamily="18" charset="0"/>
                <a:cs typeface="Times New Roman" panose="02020603050405020304" pitchFamily="18" charset="0"/>
              </a:rPr>
              <a:t>kaw-nas</a:t>
            </a:r>
            <a:r>
              <a:rPr lang="en-US" sz="3200" b="1" dirty="0">
                <a:latin typeface="Times New Roman" panose="02020603050405020304" pitchFamily="18" charset="0"/>
                <a:cs typeface="Times New Roman" panose="02020603050405020304" pitchFamily="18" charset="0"/>
              </a:rPr>
              <a:t>’): </a:t>
            </a:r>
            <a:r>
              <a:rPr lang="en-US" sz="3200" dirty="0">
                <a:latin typeface="Times New Roman" panose="02020603050405020304" pitchFamily="18" charset="0"/>
                <a:cs typeface="Times New Roman" panose="02020603050405020304" pitchFamily="18" charset="0"/>
              </a:rPr>
              <a:t>collected; assembled; “brought together” (NIV). </a:t>
            </a:r>
          </a:p>
          <a:p>
            <a:r>
              <a:rPr lang="en-US" sz="3200" b="1" dirty="0">
                <a:latin typeface="Times New Roman" panose="02020603050405020304" pitchFamily="18" charset="0"/>
                <a:cs typeface="Times New Roman" panose="02020603050405020304" pitchFamily="18" charset="0"/>
              </a:rPr>
              <a:t>God (verse 3)—Hebrew: </a:t>
            </a:r>
            <a:r>
              <a:rPr lang="en-US" sz="3200" b="1" i="1" dirty="0" err="1">
                <a:latin typeface="Times New Roman" panose="02020603050405020304" pitchFamily="18" charset="0"/>
                <a:cs typeface="Times New Roman" panose="02020603050405020304" pitchFamily="18" charset="0"/>
              </a:rPr>
              <a:t>elohim</a:t>
            </a:r>
            <a:r>
              <a:rPr lang="en-US" sz="3200" b="1" dirty="0">
                <a:latin typeface="Times New Roman" panose="02020603050405020304" pitchFamily="18" charset="0"/>
                <a:cs typeface="Times New Roman" panose="02020603050405020304" pitchFamily="18" charset="0"/>
              </a:rPr>
              <a:t> (el-o-</a:t>
            </a:r>
            <a:r>
              <a:rPr lang="en-US" sz="3200" b="1" dirty="0" err="1">
                <a:latin typeface="Times New Roman" panose="02020603050405020304" pitchFamily="18" charset="0"/>
                <a:cs typeface="Times New Roman" panose="02020603050405020304" pitchFamily="18" charset="0"/>
              </a:rPr>
              <a:t>heem</a:t>
            </a:r>
            <a:r>
              <a:rPr lang="en-US" sz="3200" b="1" dirty="0">
                <a:latin typeface="Times New Roman" panose="02020603050405020304" pitchFamily="18" charset="0"/>
                <a:cs typeface="Times New Roman" panose="02020603050405020304" pitchFamily="18" charset="0"/>
              </a:rPr>
              <a:t>’): </a:t>
            </a:r>
            <a:r>
              <a:rPr lang="en-US" sz="3200" dirty="0">
                <a:latin typeface="Times New Roman" panose="02020603050405020304" pitchFamily="18" charset="0"/>
                <a:cs typeface="Times New Roman" panose="02020603050405020304" pitchFamily="18" charset="0"/>
              </a:rPr>
              <a:t>God; great; mighty.</a:t>
            </a:r>
          </a:p>
          <a:p>
            <a:r>
              <a:rPr lang="en-US" sz="3200" b="1" dirty="0">
                <a:latin typeface="Times New Roman" panose="02020603050405020304" pitchFamily="18" charset="0"/>
                <a:cs typeface="Times New Roman" panose="02020603050405020304" pitchFamily="18" charset="0"/>
              </a:rPr>
              <a:t>Played (verse 5)—Hebrew: </a:t>
            </a:r>
            <a:r>
              <a:rPr lang="en-US" sz="3200" b="1" i="1" dirty="0" err="1">
                <a:latin typeface="Times New Roman" panose="02020603050405020304" pitchFamily="18" charset="0"/>
                <a:cs typeface="Times New Roman" panose="02020603050405020304" pitchFamily="18" charset="0"/>
              </a:rPr>
              <a:t>nagan</a:t>
            </a:r>
            <a:r>
              <a:rPr lang="en-US" sz="3200" b="1" i="1" dirty="0">
                <a:latin typeface="Times New Roman" panose="02020603050405020304" pitchFamily="18" charset="0"/>
                <a:cs typeface="Times New Roman" panose="02020603050405020304" pitchFamily="18" charset="0"/>
              </a:rPr>
              <a:t> </a:t>
            </a:r>
            <a:r>
              <a:rPr lang="en-US" sz="3200" b="1" dirty="0">
                <a:latin typeface="Times New Roman" panose="02020603050405020304" pitchFamily="18" charset="0"/>
                <a:cs typeface="Times New Roman" panose="02020603050405020304" pitchFamily="18" charset="0"/>
              </a:rPr>
              <a:t>(</a:t>
            </a:r>
            <a:r>
              <a:rPr lang="en-US" sz="3200" b="1" dirty="0" err="1">
                <a:latin typeface="Times New Roman" panose="02020603050405020304" pitchFamily="18" charset="0"/>
                <a:cs typeface="Times New Roman" panose="02020603050405020304" pitchFamily="18" charset="0"/>
              </a:rPr>
              <a:t>naw-gan</a:t>
            </a:r>
            <a:r>
              <a:rPr lang="en-US" sz="3200" b="1" dirty="0">
                <a:latin typeface="Times New Roman" panose="02020603050405020304" pitchFamily="18" charset="0"/>
                <a:cs typeface="Times New Roman" panose="02020603050405020304" pitchFamily="18" charset="0"/>
              </a:rPr>
              <a:t>’):</a:t>
            </a:r>
            <a:r>
              <a:rPr lang="en-US" sz="3200" dirty="0">
                <a:latin typeface="Times New Roman" panose="02020603050405020304" pitchFamily="18" charset="0"/>
                <a:cs typeface="Times New Roman" panose="02020603050405020304" pitchFamily="18" charset="0"/>
              </a:rPr>
              <a:t> touched or played a stringed instrument; “were celebrating” (NIV). </a:t>
            </a:r>
          </a:p>
          <a:p>
            <a:pPr marL="0" indent="0">
              <a:buNone/>
            </a:pPr>
            <a:endParaRPr lang="en-US" dirty="0"/>
          </a:p>
        </p:txBody>
      </p:sp>
    </p:spTree>
    <p:extLst>
      <p:ext uri="{BB962C8B-B14F-4D97-AF65-F5344CB8AC3E}">
        <p14:creationId xmlns:p14="http://schemas.microsoft.com/office/powerpoint/2010/main" val="207904589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3AAF28-5204-DD47-9104-F9BE647D5076}"/>
              </a:ext>
            </a:extLst>
          </p:cNvPr>
          <p:cNvSpPr>
            <a:spLocks noGrp="1"/>
          </p:cNvSpPr>
          <p:nvPr>
            <p:ph type="title"/>
          </p:nvPr>
        </p:nvSpPr>
        <p:spPr/>
        <p:txBody>
          <a:bodyPr/>
          <a:lstStyle/>
          <a:p>
            <a:r>
              <a:rPr lang="en-US" b="1" dirty="0"/>
              <a:t>INTRODUCTION</a:t>
            </a:r>
          </a:p>
        </p:txBody>
      </p:sp>
      <p:sp>
        <p:nvSpPr>
          <p:cNvPr id="3" name="Content Placeholder 2">
            <a:extLst>
              <a:ext uri="{FF2B5EF4-FFF2-40B4-BE49-F238E27FC236}">
                <a16:creationId xmlns:a16="http://schemas.microsoft.com/office/drawing/2014/main" id="{67713513-5332-B34D-BF5D-7E0B48198C37}"/>
              </a:ext>
            </a:extLst>
          </p:cNvPr>
          <p:cNvSpPr>
            <a:spLocks noGrp="1"/>
          </p:cNvSpPr>
          <p:nvPr>
            <p:ph idx="1"/>
          </p:nvPr>
        </p:nvSpPr>
        <p:spPr/>
        <p:txBody>
          <a:bodyPr/>
          <a:lstStyle/>
          <a:p>
            <a:endParaRPr lang="en-US"/>
          </a:p>
        </p:txBody>
      </p:sp>
    </p:spTree>
    <p:extLst>
      <p:ext uri="{BB962C8B-B14F-4D97-AF65-F5344CB8AC3E}">
        <p14:creationId xmlns:p14="http://schemas.microsoft.com/office/powerpoint/2010/main" val="64157421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6B9B40-BEBA-9C45-B5A5-8EEECD8228F8}"/>
              </a:ext>
            </a:extLst>
          </p:cNvPr>
          <p:cNvSpPr>
            <a:spLocks noGrp="1"/>
          </p:cNvSpPr>
          <p:nvPr>
            <p:ph type="title"/>
          </p:nvPr>
        </p:nvSpPr>
        <p:spPr/>
        <p:txBody>
          <a:bodyPr/>
          <a:lstStyle/>
          <a:p>
            <a:r>
              <a:rPr lang="en-US" b="1" dirty="0"/>
              <a:t>BIBLICAL CONTEXT</a:t>
            </a:r>
          </a:p>
        </p:txBody>
      </p:sp>
      <p:sp>
        <p:nvSpPr>
          <p:cNvPr id="3" name="Content Placeholder 2">
            <a:extLst>
              <a:ext uri="{FF2B5EF4-FFF2-40B4-BE49-F238E27FC236}">
                <a16:creationId xmlns:a16="http://schemas.microsoft.com/office/drawing/2014/main" id="{4D87E9D0-93C0-2645-A473-D4F27FD3D89D}"/>
              </a:ext>
            </a:extLst>
          </p:cNvPr>
          <p:cNvSpPr>
            <a:spLocks noGrp="1"/>
          </p:cNvSpPr>
          <p:nvPr>
            <p:ph idx="1"/>
          </p:nvPr>
        </p:nvSpPr>
        <p:spPr/>
        <p:txBody>
          <a:bodyPr/>
          <a:lstStyle/>
          <a:p>
            <a:endParaRPr lang="en-US"/>
          </a:p>
        </p:txBody>
      </p:sp>
    </p:spTree>
    <p:extLst>
      <p:ext uri="{BB962C8B-B14F-4D97-AF65-F5344CB8AC3E}">
        <p14:creationId xmlns:p14="http://schemas.microsoft.com/office/powerpoint/2010/main" val="294548454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3A00C1-B5E3-4E4F-8276-A07DCA233084}"/>
              </a:ext>
            </a:extLst>
          </p:cNvPr>
          <p:cNvSpPr>
            <a:spLocks noGrp="1"/>
          </p:cNvSpPr>
          <p:nvPr>
            <p:ph type="title"/>
          </p:nvPr>
        </p:nvSpPr>
        <p:spPr/>
        <p:txBody>
          <a:bodyPr>
            <a:normAutofit fontScale="90000"/>
          </a:bodyPr>
          <a:lstStyle/>
          <a:p>
            <a:br>
              <a:rPr lang="en-US" b="1" dirty="0"/>
            </a:br>
            <a:r>
              <a:rPr lang="en-US" b="1" dirty="0"/>
              <a:t>ANALYSIS OF THE BIBLICAL TEXT (Lesson Outline)</a:t>
            </a:r>
            <a:br>
              <a:rPr lang="en-US" dirty="0"/>
            </a:br>
            <a:endParaRPr lang="en-US" dirty="0"/>
          </a:p>
        </p:txBody>
      </p:sp>
      <p:sp>
        <p:nvSpPr>
          <p:cNvPr id="3" name="Content Placeholder 2">
            <a:extLst>
              <a:ext uri="{FF2B5EF4-FFF2-40B4-BE49-F238E27FC236}">
                <a16:creationId xmlns:a16="http://schemas.microsoft.com/office/drawing/2014/main" id="{D89D9BF8-87EB-F145-AAFA-7892487DFE92}"/>
              </a:ext>
            </a:extLst>
          </p:cNvPr>
          <p:cNvSpPr>
            <a:spLocks noGrp="1"/>
          </p:cNvSpPr>
          <p:nvPr>
            <p:ph idx="1"/>
          </p:nvPr>
        </p:nvSpPr>
        <p:spPr/>
        <p:txBody>
          <a:bodyPr/>
          <a:lstStyle/>
          <a:p>
            <a:r>
              <a:rPr lang="en-US" sz="4800" dirty="0">
                <a:latin typeface="Arial" panose="020B0604020202020204" pitchFamily="34" charset="0"/>
                <a:cs typeface="Arial" panose="020B0604020202020204" pitchFamily="34" charset="0"/>
              </a:rPr>
              <a:t>Corporate Praise (</a:t>
            </a:r>
            <a:r>
              <a:rPr lang="en-US" sz="4800" i="1" dirty="0">
                <a:latin typeface="Arial" panose="020B0604020202020204" pitchFamily="34" charset="0"/>
                <a:cs typeface="Arial" panose="020B0604020202020204" pitchFamily="34" charset="0"/>
              </a:rPr>
              <a:t>2 Samuel 6:1-5</a:t>
            </a:r>
            <a:r>
              <a:rPr lang="en-US" sz="4800" dirty="0">
                <a:latin typeface="Arial" panose="020B0604020202020204" pitchFamily="34" charset="0"/>
                <a:cs typeface="Arial" panose="020B0604020202020204" pitchFamily="34" charset="0"/>
              </a:rPr>
              <a:t>)</a:t>
            </a:r>
          </a:p>
          <a:p>
            <a:endParaRPr lang="en-US" sz="4800" dirty="0">
              <a:latin typeface="Arial" panose="020B0604020202020204" pitchFamily="34" charset="0"/>
              <a:cs typeface="Arial" panose="020B0604020202020204" pitchFamily="34" charset="0"/>
            </a:endParaRPr>
          </a:p>
          <a:p>
            <a:r>
              <a:rPr lang="en-US" sz="4800" dirty="0">
                <a:latin typeface="Arial" panose="020B0604020202020204" pitchFamily="34" charset="0"/>
                <a:cs typeface="Arial" panose="020B0604020202020204" pitchFamily="34" charset="0"/>
              </a:rPr>
              <a:t>Personal Praise (</a:t>
            </a:r>
            <a:r>
              <a:rPr lang="en-US" sz="4800" i="1" dirty="0">
                <a:latin typeface="Arial" panose="020B0604020202020204" pitchFamily="34" charset="0"/>
                <a:cs typeface="Arial" panose="020B0604020202020204" pitchFamily="34" charset="0"/>
              </a:rPr>
              <a:t>2 Samuel 6:14-19</a:t>
            </a:r>
            <a:r>
              <a:rPr lang="en-US" sz="4800" dirty="0">
                <a:latin typeface="Arial" panose="020B0604020202020204" pitchFamily="34" charset="0"/>
                <a:cs typeface="Arial" panose="020B0604020202020204" pitchFamily="34" charset="0"/>
              </a:rPr>
              <a:t>)</a:t>
            </a:r>
          </a:p>
          <a:p>
            <a:pPr marL="0" indent="0">
              <a:buNone/>
            </a:pPr>
            <a:endParaRPr lang="en-US" dirty="0"/>
          </a:p>
        </p:txBody>
      </p:sp>
    </p:spTree>
    <p:extLst>
      <p:ext uri="{BB962C8B-B14F-4D97-AF65-F5344CB8AC3E}">
        <p14:creationId xmlns:p14="http://schemas.microsoft.com/office/powerpoint/2010/main" val="343943281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50DC9A-DE1B-3445-9235-D130B32D40E2}"/>
              </a:ext>
            </a:extLst>
          </p:cNvPr>
          <p:cNvSpPr>
            <a:spLocks noGrp="1"/>
          </p:cNvSpPr>
          <p:nvPr>
            <p:ph type="title"/>
          </p:nvPr>
        </p:nvSpPr>
        <p:spPr/>
        <p:txBody>
          <a:bodyPr>
            <a:normAutofit fontScale="90000"/>
          </a:bodyPr>
          <a:lstStyle/>
          <a:p>
            <a:r>
              <a:rPr lang="en-US" sz="4800" dirty="0">
                <a:latin typeface="Arial" panose="020B0604020202020204" pitchFamily="34" charset="0"/>
                <a:cs typeface="Arial" panose="020B0604020202020204" pitchFamily="34" charset="0"/>
              </a:rPr>
              <a:t>Corporate Praise (</a:t>
            </a:r>
            <a:r>
              <a:rPr lang="en-US" sz="4800" i="1" dirty="0">
                <a:latin typeface="Arial" panose="020B0604020202020204" pitchFamily="34" charset="0"/>
                <a:cs typeface="Arial" panose="020B0604020202020204" pitchFamily="34" charset="0"/>
              </a:rPr>
              <a:t>2 Samuel 6:1-5, NIV</a:t>
            </a:r>
            <a:r>
              <a:rPr lang="en-US" sz="4800" dirty="0">
                <a:latin typeface="Arial" panose="020B0604020202020204" pitchFamily="34" charset="0"/>
                <a:cs typeface="Arial" panose="020B0604020202020204" pitchFamily="34" charset="0"/>
              </a:rPr>
              <a:t>)</a:t>
            </a:r>
          </a:p>
        </p:txBody>
      </p:sp>
      <p:sp>
        <p:nvSpPr>
          <p:cNvPr id="3" name="Content Placeholder 2">
            <a:extLst>
              <a:ext uri="{FF2B5EF4-FFF2-40B4-BE49-F238E27FC236}">
                <a16:creationId xmlns:a16="http://schemas.microsoft.com/office/drawing/2014/main" id="{7981A529-A655-214B-BE92-BA133D0F50C3}"/>
              </a:ext>
            </a:extLst>
          </p:cNvPr>
          <p:cNvSpPr>
            <a:spLocks noGrp="1"/>
          </p:cNvSpPr>
          <p:nvPr>
            <p:ph idx="1"/>
          </p:nvPr>
        </p:nvSpPr>
        <p:spPr>
          <a:xfrm>
            <a:off x="1070516" y="1690688"/>
            <a:ext cx="10283283" cy="4612835"/>
          </a:xfrm>
        </p:spPr>
        <p:txBody>
          <a:bodyPr>
            <a:normAutofit fontScale="92500"/>
          </a:bodyPr>
          <a:lstStyle/>
          <a:p>
            <a:pPr marL="0" indent="0">
              <a:buNone/>
            </a:pPr>
            <a:r>
              <a:rPr lang="en-US" sz="3600" dirty="0"/>
              <a:t>DAVID AGAIN </a:t>
            </a:r>
            <a:r>
              <a:rPr lang="en-US" sz="3600" i="1" dirty="0"/>
              <a:t>brought together </a:t>
            </a:r>
            <a:r>
              <a:rPr lang="en-US" sz="3600" dirty="0"/>
              <a:t>all the able young men of Israel—thirty thousand.</a:t>
            </a:r>
          </a:p>
          <a:p>
            <a:pPr marL="0" indent="0">
              <a:buNone/>
            </a:pPr>
            <a:r>
              <a:rPr lang="en-US" sz="3600" dirty="0"/>
              <a:t>2 He and all his men went to </a:t>
            </a:r>
            <a:r>
              <a:rPr lang="en-US" sz="3600" dirty="0" err="1"/>
              <a:t>Baalah</a:t>
            </a:r>
            <a:r>
              <a:rPr lang="en-US" sz="3600" dirty="0"/>
              <a:t> in Judah to bring up from there the ark of God, which is called by the Name, the name of the L</a:t>
            </a:r>
            <a:r>
              <a:rPr lang="en-US" sz="3000" dirty="0"/>
              <a:t>ORD</a:t>
            </a:r>
            <a:r>
              <a:rPr lang="en-US" sz="3600" dirty="0"/>
              <a:t> Almighty, who is enthroned between the cherubim on the ark. </a:t>
            </a:r>
          </a:p>
          <a:p>
            <a:pPr marL="0" lvl="0" indent="0">
              <a:buNone/>
            </a:pPr>
            <a:r>
              <a:rPr lang="en-US" sz="3600" dirty="0">
                <a:solidFill>
                  <a:prstClr val="black"/>
                </a:solidFill>
              </a:rPr>
              <a:t>3 They set the ark of </a:t>
            </a:r>
            <a:r>
              <a:rPr lang="en-US" sz="3600" i="1" dirty="0">
                <a:solidFill>
                  <a:prstClr val="black"/>
                </a:solidFill>
              </a:rPr>
              <a:t>God</a:t>
            </a:r>
            <a:r>
              <a:rPr lang="en-US" sz="3600" dirty="0">
                <a:solidFill>
                  <a:prstClr val="black"/>
                </a:solidFill>
              </a:rPr>
              <a:t> on a new cart and brought it from the house of </a:t>
            </a:r>
            <a:r>
              <a:rPr lang="en-US" sz="3600" dirty="0" err="1">
                <a:solidFill>
                  <a:prstClr val="black"/>
                </a:solidFill>
              </a:rPr>
              <a:t>Abinadab</a:t>
            </a:r>
            <a:r>
              <a:rPr lang="en-US" sz="3600" dirty="0">
                <a:solidFill>
                  <a:prstClr val="black"/>
                </a:solidFill>
              </a:rPr>
              <a:t>, which was on the hill. Uzzah and </a:t>
            </a:r>
            <a:r>
              <a:rPr lang="en-US" sz="3600" dirty="0" err="1">
                <a:solidFill>
                  <a:prstClr val="black"/>
                </a:solidFill>
              </a:rPr>
              <a:t>Ahio</a:t>
            </a:r>
            <a:r>
              <a:rPr lang="en-US" sz="3600" dirty="0">
                <a:solidFill>
                  <a:prstClr val="black"/>
                </a:solidFill>
              </a:rPr>
              <a:t>, sons of </a:t>
            </a:r>
            <a:r>
              <a:rPr lang="en-US" sz="3600" dirty="0" err="1">
                <a:solidFill>
                  <a:prstClr val="black"/>
                </a:solidFill>
              </a:rPr>
              <a:t>Abinadab</a:t>
            </a:r>
            <a:r>
              <a:rPr lang="en-US" sz="3600" dirty="0">
                <a:solidFill>
                  <a:prstClr val="black"/>
                </a:solidFill>
              </a:rPr>
              <a:t>, were guiding the new cart</a:t>
            </a:r>
          </a:p>
          <a:p>
            <a:pPr marL="0" indent="0">
              <a:buNone/>
            </a:pPr>
            <a:endParaRPr lang="en-US" dirty="0"/>
          </a:p>
          <a:p>
            <a:pPr marL="0" indent="0">
              <a:buNone/>
            </a:pPr>
            <a:endParaRPr lang="en-US" dirty="0"/>
          </a:p>
        </p:txBody>
      </p:sp>
    </p:spTree>
    <p:extLst>
      <p:ext uri="{BB962C8B-B14F-4D97-AF65-F5344CB8AC3E}">
        <p14:creationId xmlns:p14="http://schemas.microsoft.com/office/powerpoint/2010/main" val="419835013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50DC9A-DE1B-3445-9235-D130B32D40E2}"/>
              </a:ext>
            </a:extLst>
          </p:cNvPr>
          <p:cNvSpPr>
            <a:spLocks noGrp="1"/>
          </p:cNvSpPr>
          <p:nvPr>
            <p:ph type="title"/>
          </p:nvPr>
        </p:nvSpPr>
        <p:spPr/>
        <p:txBody>
          <a:bodyPr>
            <a:normAutofit fontScale="90000"/>
          </a:bodyPr>
          <a:lstStyle/>
          <a:p>
            <a:r>
              <a:rPr lang="en-US" sz="4800" dirty="0">
                <a:latin typeface="Arial" panose="020B0604020202020204" pitchFamily="34" charset="0"/>
                <a:cs typeface="Arial" panose="020B0604020202020204" pitchFamily="34" charset="0"/>
              </a:rPr>
              <a:t>Corporate Praise (</a:t>
            </a:r>
            <a:r>
              <a:rPr lang="en-US" sz="4800" i="1" dirty="0">
                <a:latin typeface="Arial" panose="020B0604020202020204" pitchFamily="34" charset="0"/>
                <a:cs typeface="Arial" panose="020B0604020202020204" pitchFamily="34" charset="0"/>
              </a:rPr>
              <a:t>2 Samuel 6:1-5</a:t>
            </a:r>
            <a:r>
              <a:rPr lang="en-US" sz="4800" dirty="0">
                <a:latin typeface="Arial" panose="020B0604020202020204" pitchFamily="34" charset="0"/>
                <a:cs typeface="Arial" panose="020B0604020202020204" pitchFamily="34" charset="0"/>
              </a:rPr>
              <a:t>, </a:t>
            </a:r>
            <a:r>
              <a:rPr lang="en-US" sz="4800" i="1" dirty="0">
                <a:latin typeface="Arial" panose="020B0604020202020204" pitchFamily="34" charset="0"/>
                <a:cs typeface="Arial" panose="020B0604020202020204" pitchFamily="34" charset="0"/>
              </a:rPr>
              <a:t>NIV</a:t>
            </a:r>
            <a:r>
              <a:rPr lang="en-US" sz="4800" dirty="0">
                <a:latin typeface="Arial" panose="020B0604020202020204" pitchFamily="34" charset="0"/>
                <a:cs typeface="Arial" panose="020B0604020202020204" pitchFamily="34" charset="0"/>
              </a:rPr>
              <a:t>)</a:t>
            </a:r>
          </a:p>
        </p:txBody>
      </p:sp>
      <p:sp>
        <p:nvSpPr>
          <p:cNvPr id="3" name="Content Placeholder 2">
            <a:extLst>
              <a:ext uri="{FF2B5EF4-FFF2-40B4-BE49-F238E27FC236}">
                <a16:creationId xmlns:a16="http://schemas.microsoft.com/office/drawing/2014/main" id="{7981A529-A655-214B-BE92-BA133D0F50C3}"/>
              </a:ext>
            </a:extLst>
          </p:cNvPr>
          <p:cNvSpPr>
            <a:spLocks noGrp="1"/>
          </p:cNvSpPr>
          <p:nvPr>
            <p:ph idx="1"/>
          </p:nvPr>
        </p:nvSpPr>
        <p:spPr>
          <a:xfrm>
            <a:off x="1025912" y="1940312"/>
            <a:ext cx="10327888" cy="4363211"/>
          </a:xfrm>
        </p:spPr>
        <p:txBody>
          <a:bodyPr>
            <a:normAutofit/>
          </a:bodyPr>
          <a:lstStyle/>
          <a:p>
            <a:pPr marL="0" indent="0">
              <a:buNone/>
            </a:pPr>
            <a:r>
              <a:rPr lang="en-US" sz="3600" dirty="0"/>
              <a:t>4 with the </a:t>
            </a:r>
            <a:r>
              <a:rPr lang="en-US" sz="3600" i="1" dirty="0"/>
              <a:t>ark</a:t>
            </a:r>
            <a:r>
              <a:rPr lang="en-US" sz="3600" dirty="0"/>
              <a:t> of God on it, and </a:t>
            </a:r>
            <a:r>
              <a:rPr lang="en-US" sz="3600" dirty="0" err="1"/>
              <a:t>Ahio</a:t>
            </a:r>
            <a:r>
              <a:rPr lang="en-US" sz="3600" dirty="0"/>
              <a:t> was walking in front of it.</a:t>
            </a:r>
          </a:p>
          <a:p>
            <a:pPr marL="0" indent="0">
              <a:buNone/>
            </a:pPr>
            <a:r>
              <a:rPr lang="en-US" sz="3600" dirty="0"/>
              <a:t>5 David and all Israel </a:t>
            </a:r>
            <a:r>
              <a:rPr lang="en-US" sz="3600" i="1" dirty="0"/>
              <a:t>were celebrating </a:t>
            </a:r>
            <a:r>
              <a:rPr lang="en-US" sz="3600" dirty="0"/>
              <a:t>with all their might before the L</a:t>
            </a:r>
            <a:r>
              <a:rPr lang="en-US" dirty="0"/>
              <a:t>ORD</a:t>
            </a:r>
            <a:r>
              <a:rPr lang="en-US" sz="3600" dirty="0"/>
              <a:t>, with castanets, harps, lyres, timbrels, </a:t>
            </a:r>
            <a:r>
              <a:rPr lang="en-US" sz="3600" dirty="0" err="1"/>
              <a:t>sistrums</a:t>
            </a:r>
            <a:r>
              <a:rPr lang="en-US" sz="3600" dirty="0"/>
              <a:t> and cymbals.</a:t>
            </a:r>
          </a:p>
          <a:p>
            <a:pPr marL="0" indent="0">
              <a:buNone/>
            </a:pPr>
            <a:endParaRPr lang="en-US" dirty="0"/>
          </a:p>
        </p:txBody>
      </p:sp>
    </p:spTree>
    <p:extLst>
      <p:ext uri="{BB962C8B-B14F-4D97-AF65-F5344CB8AC3E}">
        <p14:creationId xmlns:p14="http://schemas.microsoft.com/office/powerpoint/2010/main" val="373185471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67BC01-61A8-1B4F-90D2-7B90A5D9A6A7}"/>
              </a:ext>
            </a:extLst>
          </p:cNvPr>
          <p:cNvSpPr>
            <a:spLocks noGrp="1"/>
          </p:cNvSpPr>
          <p:nvPr>
            <p:ph type="title"/>
          </p:nvPr>
        </p:nvSpPr>
        <p:spPr/>
        <p:txBody>
          <a:bodyPr/>
          <a:lstStyle/>
          <a:p>
            <a:r>
              <a:rPr lang="en-US" b="1" dirty="0"/>
              <a:t>What Do You Think?</a:t>
            </a:r>
            <a:r>
              <a:rPr lang="en-US" dirty="0"/>
              <a:t> </a:t>
            </a:r>
          </a:p>
        </p:txBody>
      </p:sp>
      <p:sp>
        <p:nvSpPr>
          <p:cNvPr id="3" name="Content Placeholder 2">
            <a:extLst>
              <a:ext uri="{FF2B5EF4-FFF2-40B4-BE49-F238E27FC236}">
                <a16:creationId xmlns:a16="http://schemas.microsoft.com/office/drawing/2014/main" id="{369423D3-AA17-034A-AEED-688F02260DFC}"/>
              </a:ext>
            </a:extLst>
          </p:cNvPr>
          <p:cNvSpPr>
            <a:spLocks noGrp="1"/>
          </p:cNvSpPr>
          <p:nvPr>
            <p:ph idx="1"/>
          </p:nvPr>
        </p:nvSpPr>
        <p:spPr/>
        <p:txBody>
          <a:bodyPr/>
          <a:lstStyle/>
          <a:p>
            <a:pPr marL="0" indent="0" algn="just">
              <a:buNone/>
            </a:pPr>
            <a:r>
              <a:rPr lang="en-US" sz="3600" dirty="0"/>
              <a:t>What are ways that we can ensure that our entire congregation is engaged in worship service? Is it possible?</a:t>
            </a:r>
          </a:p>
          <a:p>
            <a:pPr marL="0" indent="0">
              <a:buNone/>
            </a:pPr>
            <a:endParaRPr lang="en-US" dirty="0"/>
          </a:p>
        </p:txBody>
      </p:sp>
    </p:spTree>
    <p:extLst>
      <p:ext uri="{BB962C8B-B14F-4D97-AF65-F5344CB8AC3E}">
        <p14:creationId xmlns:p14="http://schemas.microsoft.com/office/powerpoint/2010/main" val="281273492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FAF3AE-BBA5-E14B-93BE-5802EFD082E0}"/>
              </a:ext>
            </a:extLst>
          </p:cNvPr>
          <p:cNvSpPr>
            <a:spLocks noGrp="1"/>
          </p:cNvSpPr>
          <p:nvPr>
            <p:ph type="title"/>
          </p:nvPr>
        </p:nvSpPr>
        <p:spPr/>
        <p:txBody>
          <a:bodyPr>
            <a:normAutofit fontScale="90000"/>
          </a:bodyPr>
          <a:lstStyle/>
          <a:p>
            <a:br>
              <a:rPr lang="en-US" b="1" dirty="0"/>
            </a:br>
            <a:br>
              <a:rPr lang="en-US" b="1" dirty="0"/>
            </a:br>
            <a:r>
              <a:rPr lang="en-US" dirty="0">
                <a:latin typeface="Arial" panose="020B0604020202020204" pitchFamily="34" charset="0"/>
                <a:cs typeface="Arial" panose="020B0604020202020204" pitchFamily="34" charset="0"/>
              </a:rPr>
              <a:t>Personal Praise (</a:t>
            </a:r>
            <a:r>
              <a:rPr lang="en-US" i="1" dirty="0">
                <a:latin typeface="Arial" panose="020B0604020202020204" pitchFamily="34" charset="0"/>
                <a:cs typeface="Arial" panose="020B0604020202020204" pitchFamily="34" charset="0"/>
              </a:rPr>
              <a:t>2 Samuel 6:14-19</a:t>
            </a:r>
            <a:r>
              <a:rPr lang="en-US" dirty="0">
                <a:latin typeface="Arial" panose="020B0604020202020204" pitchFamily="34" charset="0"/>
                <a:cs typeface="Arial" panose="020B0604020202020204" pitchFamily="34" charset="0"/>
              </a:rPr>
              <a:t>, </a:t>
            </a:r>
            <a:r>
              <a:rPr lang="en-US" i="1" dirty="0">
                <a:latin typeface="Arial" panose="020B0604020202020204" pitchFamily="34" charset="0"/>
                <a:cs typeface="Arial" panose="020B0604020202020204" pitchFamily="34" charset="0"/>
              </a:rPr>
              <a:t>NIV)</a:t>
            </a:r>
            <a:br>
              <a:rPr lang="en-US" dirty="0">
                <a:latin typeface="Arial" panose="020B0604020202020204" pitchFamily="34" charset="0"/>
                <a:cs typeface="Arial" panose="020B0604020202020204" pitchFamily="34" charset="0"/>
              </a:rPr>
            </a:br>
            <a:br>
              <a:rPr lang="en-US" dirty="0"/>
            </a:br>
            <a:br>
              <a:rPr lang="en-US" dirty="0"/>
            </a:br>
            <a:endParaRPr lang="en-US" dirty="0"/>
          </a:p>
        </p:txBody>
      </p:sp>
      <p:sp>
        <p:nvSpPr>
          <p:cNvPr id="3" name="Content Placeholder 2">
            <a:extLst>
              <a:ext uri="{FF2B5EF4-FFF2-40B4-BE49-F238E27FC236}">
                <a16:creationId xmlns:a16="http://schemas.microsoft.com/office/drawing/2014/main" id="{76E27785-5864-6B44-81FA-4ED1C1012135}"/>
              </a:ext>
            </a:extLst>
          </p:cNvPr>
          <p:cNvSpPr>
            <a:spLocks noGrp="1"/>
          </p:cNvSpPr>
          <p:nvPr>
            <p:ph idx="1"/>
          </p:nvPr>
        </p:nvSpPr>
        <p:spPr>
          <a:xfrm>
            <a:off x="838200" y="1466850"/>
            <a:ext cx="10515600" cy="5026025"/>
          </a:xfrm>
        </p:spPr>
        <p:txBody>
          <a:bodyPr>
            <a:normAutofit/>
          </a:bodyPr>
          <a:lstStyle/>
          <a:p>
            <a:pPr marL="0" indent="0" algn="just">
              <a:buNone/>
            </a:pPr>
            <a:r>
              <a:rPr lang="en-US" sz="3600" dirty="0"/>
              <a:t>14 Wearing a linen ephod, David </a:t>
            </a:r>
            <a:r>
              <a:rPr lang="en-US" sz="3600" i="1" dirty="0"/>
              <a:t>was dancing </a:t>
            </a:r>
            <a:r>
              <a:rPr lang="en-US" sz="3600" dirty="0"/>
              <a:t>before the L</a:t>
            </a:r>
            <a:r>
              <a:rPr lang="en-US" dirty="0"/>
              <a:t>ORD</a:t>
            </a:r>
            <a:r>
              <a:rPr lang="en-US" sz="3600" dirty="0"/>
              <a:t> with all his might,</a:t>
            </a:r>
          </a:p>
          <a:p>
            <a:pPr marL="0" indent="0" algn="just">
              <a:buNone/>
            </a:pPr>
            <a:r>
              <a:rPr lang="en-US" sz="3600" dirty="0"/>
              <a:t>15 while he and all Israel were bringing up the ark of the </a:t>
            </a:r>
            <a:r>
              <a:rPr kumimoji="0" lang="en-US" sz="3600" b="0" i="0" u="none" strike="noStrike" kern="1200" cap="none" spc="0" normalizeH="0" baseline="0" noProof="0" dirty="0">
                <a:ln>
                  <a:noFill/>
                </a:ln>
                <a:solidFill>
                  <a:prstClr val="black"/>
                </a:solidFill>
                <a:effectLst/>
                <a:uLnTx/>
                <a:uFillTx/>
                <a:latin typeface="Calibri" panose="020F0502020204030204"/>
                <a:ea typeface="+mn-ea"/>
                <a:cs typeface="+mn-cs"/>
              </a:rPr>
              <a:t>L</a:t>
            </a: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rPr>
              <a:t>ORD</a:t>
            </a:r>
            <a:r>
              <a:rPr lang="en-US" sz="3600" dirty="0"/>
              <a:t> with shouts and the sound of trumpets.</a:t>
            </a:r>
          </a:p>
          <a:p>
            <a:pPr marL="0" indent="0" algn="just">
              <a:buNone/>
            </a:pPr>
            <a:r>
              <a:rPr lang="en-US" sz="3600" dirty="0"/>
              <a:t>16 As the ark of the </a:t>
            </a:r>
            <a:r>
              <a:rPr kumimoji="0" lang="en-US" sz="3600" b="0" i="0" u="none" strike="noStrike" kern="1200" cap="none" spc="0" normalizeH="0" baseline="0" noProof="0" dirty="0">
                <a:ln>
                  <a:noFill/>
                </a:ln>
                <a:solidFill>
                  <a:prstClr val="black"/>
                </a:solidFill>
                <a:effectLst/>
                <a:uLnTx/>
                <a:uFillTx/>
                <a:latin typeface="Calibri" panose="020F0502020204030204"/>
                <a:ea typeface="+mn-ea"/>
                <a:cs typeface="+mn-cs"/>
              </a:rPr>
              <a:t>L</a:t>
            </a: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rPr>
              <a:t>ORD</a:t>
            </a:r>
            <a:r>
              <a:rPr lang="en-US" sz="3600" dirty="0"/>
              <a:t> was entering the City of David, Michal daughter of Saul watched from a window. And when she saw King David leaping and dancing before the </a:t>
            </a:r>
            <a:r>
              <a:rPr kumimoji="0" lang="en-US" sz="3600" b="0" i="0" u="none" strike="noStrike" kern="1200" cap="none" spc="0" normalizeH="0" baseline="0" noProof="0" dirty="0">
                <a:ln>
                  <a:noFill/>
                </a:ln>
                <a:solidFill>
                  <a:prstClr val="black"/>
                </a:solidFill>
                <a:effectLst/>
                <a:uLnTx/>
                <a:uFillTx/>
                <a:latin typeface="Calibri" panose="020F0502020204030204"/>
                <a:ea typeface="+mn-ea"/>
                <a:cs typeface="+mn-cs"/>
              </a:rPr>
              <a:t>L</a:t>
            </a: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rPr>
              <a:t>ORD</a:t>
            </a:r>
            <a:r>
              <a:rPr lang="en-US" sz="3600" dirty="0"/>
              <a:t>, she despised him in her heart.</a:t>
            </a:r>
          </a:p>
          <a:p>
            <a:pPr marL="0" indent="0">
              <a:buNone/>
            </a:pPr>
            <a:endParaRPr lang="en-US" dirty="0"/>
          </a:p>
        </p:txBody>
      </p:sp>
    </p:spTree>
    <p:extLst>
      <p:ext uri="{BB962C8B-B14F-4D97-AF65-F5344CB8AC3E}">
        <p14:creationId xmlns:p14="http://schemas.microsoft.com/office/powerpoint/2010/main" val="219166722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FAF3AE-BBA5-E14B-93BE-5802EFD082E0}"/>
              </a:ext>
            </a:extLst>
          </p:cNvPr>
          <p:cNvSpPr>
            <a:spLocks noGrp="1"/>
          </p:cNvSpPr>
          <p:nvPr>
            <p:ph type="title"/>
          </p:nvPr>
        </p:nvSpPr>
        <p:spPr/>
        <p:txBody>
          <a:bodyPr>
            <a:normAutofit fontScale="90000"/>
          </a:bodyPr>
          <a:lstStyle/>
          <a:p>
            <a:br>
              <a:rPr lang="en-US" b="1" dirty="0"/>
            </a:br>
            <a:br>
              <a:rPr lang="en-US" b="1" dirty="0"/>
            </a:br>
            <a:r>
              <a:rPr lang="en-US" dirty="0">
                <a:latin typeface="Arial" panose="020B0604020202020204" pitchFamily="34" charset="0"/>
                <a:cs typeface="Arial" panose="020B0604020202020204" pitchFamily="34" charset="0"/>
              </a:rPr>
              <a:t>Personal Praise (2 Samuel 6:14-19, </a:t>
            </a:r>
            <a:r>
              <a:rPr lang="en-US" i="1" dirty="0">
                <a:latin typeface="Arial" panose="020B0604020202020204" pitchFamily="34" charset="0"/>
                <a:cs typeface="Arial" panose="020B0604020202020204" pitchFamily="34" charset="0"/>
              </a:rPr>
              <a:t>NIV)</a:t>
            </a:r>
            <a:br>
              <a:rPr lang="en-US" dirty="0">
                <a:latin typeface="Arial" panose="020B0604020202020204" pitchFamily="34" charset="0"/>
                <a:cs typeface="Arial" panose="020B0604020202020204" pitchFamily="34" charset="0"/>
              </a:rPr>
            </a:br>
            <a:br>
              <a:rPr lang="en-US" dirty="0"/>
            </a:br>
            <a:br>
              <a:rPr lang="en-US" dirty="0"/>
            </a:br>
            <a:endParaRPr lang="en-US" dirty="0"/>
          </a:p>
        </p:txBody>
      </p:sp>
      <p:sp>
        <p:nvSpPr>
          <p:cNvPr id="3" name="Content Placeholder 2">
            <a:extLst>
              <a:ext uri="{FF2B5EF4-FFF2-40B4-BE49-F238E27FC236}">
                <a16:creationId xmlns:a16="http://schemas.microsoft.com/office/drawing/2014/main" id="{76E27785-5864-6B44-81FA-4ED1C1012135}"/>
              </a:ext>
            </a:extLst>
          </p:cNvPr>
          <p:cNvSpPr>
            <a:spLocks noGrp="1"/>
          </p:cNvSpPr>
          <p:nvPr>
            <p:ph idx="1"/>
          </p:nvPr>
        </p:nvSpPr>
        <p:spPr>
          <a:xfrm>
            <a:off x="838200" y="1466850"/>
            <a:ext cx="10515600" cy="5026025"/>
          </a:xfrm>
        </p:spPr>
        <p:txBody>
          <a:bodyPr>
            <a:normAutofit/>
          </a:bodyPr>
          <a:lstStyle/>
          <a:p>
            <a:pPr marL="0" indent="0" algn="just">
              <a:buNone/>
            </a:pPr>
            <a:r>
              <a:rPr lang="en-US" sz="3600" dirty="0"/>
              <a:t>17 They brought the ark of the Lord and set it in its place inside the tent that David had pitched for it, and David sacrificed burnt offerings and fellowship offerings before the </a:t>
            </a:r>
            <a:r>
              <a:rPr kumimoji="0" lang="en-US" sz="3600" b="0" i="0" u="none" strike="noStrike" kern="1200" cap="none" spc="0" normalizeH="0" baseline="0" noProof="0" dirty="0">
                <a:ln>
                  <a:noFill/>
                </a:ln>
                <a:solidFill>
                  <a:prstClr val="black"/>
                </a:solidFill>
                <a:effectLst/>
                <a:uLnTx/>
                <a:uFillTx/>
                <a:latin typeface="Calibri" panose="020F0502020204030204"/>
                <a:ea typeface="+mn-ea"/>
                <a:cs typeface="+mn-cs"/>
              </a:rPr>
              <a:t>L</a:t>
            </a: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rPr>
              <a:t>ORD</a:t>
            </a:r>
            <a:r>
              <a:rPr lang="en-US" sz="3600" dirty="0"/>
              <a:t>.</a:t>
            </a:r>
          </a:p>
          <a:p>
            <a:pPr marL="0" indent="0" algn="just">
              <a:buNone/>
            </a:pPr>
            <a:r>
              <a:rPr lang="en-US" sz="3600" dirty="0"/>
              <a:t>18 After he had finished sacrificing the burnt offerings and fellowship offerings, he </a:t>
            </a:r>
            <a:r>
              <a:rPr lang="en-US" sz="3600" i="1" dirty="0"/>
              <a:t>blessed</a:t>
            </a:r>
            <a:r>
              <a:rPr lang="en-US" sz="3600" dirty="0"/>
              <a:t> the people in the name of the </a:t>
            </a:r>
            <a:r>
              <a:rPr kumimoji="0" lang="en-US" sz="3600" b="0" i="0" u="none" strike="noStrike" kern="1200" cap="none" spc="0" normalizeH="0" baseline="0" noProof="0" dirty="0">
                <a:ln>
                  <a:noFill/>
                </a:ln>
                <a:solidFill>
                  <a:prstClr val="black"/>
                </a:solidFill>
                <a:effectLst/>
                <a:uLnTx/>
                <a:uFillTx/>
                <a:latin typeface="Calibri" panose="020F0502020204030204"/>
                <a:ea typeface="+mn-ea"/>
                <a:cs typeface="+mn-cs"/>
              </a:rPr>
              <a:t>L</a:t>
            </a: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rPr>
              <a:t>ORD</a:t>
            </a:r>
            <a:r>
              <a:rPr lang="en-US" sz="3600" dirty="0"/>
              <a:t> Almighty.</a:t>
            </a:r>
          </a:p>
          <a:p>
            <a:pPr marL="0" indent="0">
              <a:buNone/>
            </a:pPr>
            <a:endParaRPr lang="en-US" dirty="0"/>
          </a:p>
        </p:txBody>
      </p:sp>
    </p:spTree>
    <p:extLst>
      <p:ext uri="{BB962C8B-B14F-4D97-AF65-F5344CB8AC3E}">
        <p14:creationId xmlns:p14="http://schemas.microsoft.com/office/powerpoint/2010/main" val="247550444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880AC9-836A-1F4E-8A7B-7C5495905551}"/>
              </a:ext>
            </a:extLst>
          </p:cNvPr>
          <p:cNvSpPr>
            <a:spLocks noGrp="1"/>
          </p:cNvSpPr>
          <p:nvPr>
            <p:ph type="title"/>
          </p:nvPr>
        </p:nvSpPr>
        <p:spPr/>
        <p:txBody>
          <a:bodyPr/>
          <a:lstStyle/>
          <a:p>
            <a:r>
              <a:rPr lang="en-US" b="1" dirty="0"/>
              <a:t>What Do You Think? </a:t>
            </a:r>
            <a:endParaRPr lang="en-US" dirty="0"/>
          </a:p>
        </p:txBody>
      </p:sp>
      <p:sp>
        <p:nvSpPr>
          <p:cNvPr id="3" name="Content Placeholder 2">
            <a:extLst>
              <a:ext uri="{FF2B5EF4-FFF2-40B4-BE49-F238E27FC236}">
                <a16:creationId xmlns:a16="http://schemas.microsoft.com/office/drawing/2014/main" id="{9553FAFA-8B57-6E41-BDFC-074B3AD437BC}"/>
              </a:ext>
            </a:extLst>
          </p:cNvPr>
          <p:cNvSpPr>
            <a:spLocks noGrp="1"/>
          </p:cNvSpPr>
          <p:nvPr>
            <p:ph idx="1"/>
          </p:nvPr>
        </p:nvSpPr>
        <p:spPr/>
        <p:txBody>
          <a:bodyPr>
            <a:normAutofit/>
          </a:bodyPr>
          <a:lstStyle/>
          <a:p>
            <a:pPr marL="0" indent="0" algn="just">
              <a:buNone/>
            </a:pPr>
            <a:r>
              <a:rPr lang="en-US" sz="3600" dirty="0"/>
              <a:t>When was the last time your worship moved or inspired you to extend yourself in serving or giving to others? Share. If you have never been so moved, identify any apprehensions or thoughts that have kept you from participating in worship through personal sacrifice or service.</a:t>
            </a:r>
          </a:p>
        </p:txBody>
      </p:sp>
    </p:spTree>
    <p:extLst>
      <p:ext uri="{BB962C8B-B14F-4D97-AF65-F5344CB8AC3E}">
        <p14:creationId xmlns:p14="http://schemas.microsoft.com/office/powerpoint/2010/main" val="251798601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822249E-8FE5-DD4E-87F9-5FF055777731}"/>
              </a:ext>
            </a:extLst>
          </p:cNvPr>
          <p:cNvSpPr>
            <a:spLocks noGrp="1"/>
          </p:cNvSpPr>
          <p:nvPr>
            <p:ph idx="1"/>
          </p:nvPr>
        </p:nvSpPr>
        <p:spPr>
          <a:xfrm>
            <a:off x="838200" y="981635"/>
            <a:ext cx="10515600" cy="5195328"/>
          </a:xfrm>
        </p:spPr>
        <p:txBody>
          <a:bodyPr/>
          <a:lstStyle/>
          <a:p>
            <a:r>
              <a:rPr lang="en-US" sz="4400" b="1" dirty="0"/>
              <a:t>A Closing Thought</a:t>
            </a:r>
          </a:p>
          <a:p>
            <a:r>
              <a:rPr lang="en-US" sz="4400" b="1" dirty="0"/>
              <a:t>Your Life</a:t>
            </a:r>
            <a:endParaRPr lang="en-US" sz="4400" dirty="0"/>
          </a:p>
          <a:p>
            <a:r>
              <a:rPr lang="en-US" sz="4400" b="1" dirty="0"/>
              <a:t>Your World!</a:t>
            </a:r>
            <a:endParaRPr lang="en-US" sz="4400" dirty="0"/>
          </a:p>
          <a:p>
            <a:endParaRPr lang="en-US" dirty="0"/>
          </a:p>
        </p:txBody>
      </p:sp>
    </p:spTree>
    <p:extLst>
      <p:ext uri="{BB962C8B-B14F-4D97-AF65-F5344CB8AC3E}">
        <p14:creationId xmlns:p14="http://schemas.microsoft.com/office/powerpoint/2010/main" val="192660995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22DFAE-9D03-8B4E-B330-0DC8560A79DB}"/>
              </a:ext>
            </a:extLst>
          </p:cNvPr>
          <p:cNvSpPr>
            <a:spLocks noGrp="1"/>
          </p:cNvSpPr>
          <p:nvPr>
            <p:ph type="title"/>
          </p:nvPr>
        </p:nvSpPr>
        <p:spPr/>
        <p:txBody>
          <a:bodyPr/>
          <a:lstStyle/>
          <a:p>
            <a:r>
              <a:rPr lang="en-US" b="1" dirty="0"/>
              <a:t>Closing Prayer </a:t>
            </a:r>
            <a:endParaRPr lang="en-US" dirty="0"/>
          </a:p>
        </p:txBody>
      </p:sp>
      <p:sp>
        <p:nvSpPr>
          <p:cNvPr id="3" name="Content Placeholder 2">
            <a:extLst>
              <a:ext uri="{FF2B5EF4-FFF2-40B4-BE49-F238E27FC236}">
                <a16:creationId xmlns:a16="http://schemas.microsoft.com/office/drawing/2014/main" id="{8E1496D8-400A-5B47-8EB7-1C1777E3A561}"/>
              </a:ext>
            </a:extLst>
          </p:cNvPr>
          <p:cNvSpPr>
            <a:spLocks noGrp="1"/>
          </p:cNvSpPr>
          <p:nvPr>
            <p:ph idx="1"/>
          </p:nvPr>
        </p:nvSpPr>
        <p:spPr/>
        <p:txBody>
          <a:bodyPr/>
          <a:lstStyle/>
          <a:p>
            <a:pPr marL="0" indent="0" algn="just">
              <a:buNone/>
            </a:pPr>
            <a:r>
              <a:rPr lang="en-US" sz="4000" dirty="0"/>
              <a:t>Dear Lord, give us an increased focus on worshipping You with joy and enthusiasm. Remove from us a lazy tongue and dry, meaningless routines. Let our every moment with You be fresh and revelatory so that we may grow to become better servants for Your glory. In the name of Jesus Christ we pray. Amen.</a:t>
            </a:r>
          </a:p>
          <a:p>
            <a:endParaRPr lang="en-US" dirty="0"/>
          </a:p>
        </p:txBody>
      </p:sp>
    </p:spTree>
    <p:extLst>
      <p:ext uri="{BB962C8B-B14F-4D97-AF65-F5344CB8AC3E}">
        <p14:creationId xmlns:p14="http://schemas.microsoft.com/office/powerpoint/2010/main" val="355320160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BE1D4C-72A8-D24E-9487-7EE9AF54E400}"/>
              </a:ext>
            </a:extLst>
          </p:cNvPr>
          <p:cNvSpPr>
            <a:spLocks noGrp="1"/>
          </p:cNvSpPr>
          <p:nvPr>
            <p:ph type="title"/>
          </p:nvPr>
        </p:nvSpPr>
        <p:spPr/>
        <p:txBody>
          <a:bodyPr>
            <a:normAutofit fontScale="90000"/>
          </a:bodyPr>
          <a:lstStyle/>
          <a:p>
            <a:r>
              <a:rPr lang="en-US" b="1" dirty="0"/>
              <a:t>Conclusion (Preparing for Next Week’s Lesson)</a:t>
            </a:r>
            <a:br>
              <a:rPr lang="en-US" dirty="0"/>
            </a:br>
            <a:endParaRPr lang="en-US" dirty="0"/>
          </a:p>
        </p:txBody>
      </p:sp>
      <p:sp>
        <p:nvSpPr>
          <p:cNvPr id="3" name="Content Placeholder 2">
            <a:extLst>
              <a:ext uri="{FF2B5EF4-FFF2-40B4-BE49-F238E27FC236}">
                <a16:creationId xmlns:a16="http://schemas.microsoft.com/office/drawing/2014/main" id="{43F48B9D-EC76-4F49-BB61-718166E0DC70}"/>
              </a:ext>
            </a:extLst>
          </p:cNvPr>
          <p:cNvSpPr>
            <a:spLocks noGrp="1"/>
          </p:cNvSpPr>
          <p:nvPr>
            <p:ph idx="1"/>
          </p:nvPr>
        </p:nvSpPr>
        <p:spPr/>
        <p:txBody>
          <a:bodyPr>
            <a:normAutofit fontScale="85000" lnSpcReduction="20000"/>
          </a:bodyPr>
          <a:lstStyle/>
          <a:p>
            <a:pPr algn="just"/>
            <a:r>
              <a:rPr lang="en-US" sz="4300" dirty="0">
                <a:cs typeface="Times New Roman" panose="02020603050405020304" pitchFamily="18" charset="0"/>
              </a:rPr>
              <a:t>While reading the background Scripture, consider this thought: “In what ways do you celebrate expectantly?”</a:t>
            </a:r>
          </a:p>
          <a:p>
            <a:pPr marL="0" marR="0" algn="just">
              <a:spcBef>
                <a:spcPts val="0"/>
              </a:spcBef>
              <a:spcAft>
                <a:spcPts val="0"/>
              </a:spcAft>
            </a:pPr>
            <a:endParaRPr lang="en-US" sz="4400" dirty="0">
              <a:ea typeface="Calibri" panose="020F0502020204030204" pitchFamily="34" charset="0"/>
              <a:cs typeface="Times New Roman" panose="02020603050405020304" pitchFamily="18" charset="0"/>
            </a:endParaRPr>
          </a:p>
          <a:p>
            <a:pPr algn="just"/>
            <a:r>
              <a:rPr lang="en-US" sz="4300" dirty="0">
                <a:cs typeface="Times New Roman" panose="02020603050405020304" pitchFamily="18" charset="0"/>
              </a:rPr>
              <a:t>The lesson topic for Sunday, September 19, 2021, is “Celebrating Expectantly.” The Devotional Reading text is James 5:13-18, the Background Scripture text is Mark 10:46-52; Luke 18:35-43, and the Printed Text is Mark 10:46-52.</a:t>
            </a:r>
          </a:p>
          <a:p>
            <a:pPr marL="0" indent="0">
              <a:buNone/>
            </a:pPr>
            <a:r>
              <a:rPr lang="en-US" dirty="0"/>
              <a:t> </a:t>
            </a:r>
          </a:p>
          <a:p>
            <a:pPr marL="0" indent="0">
              <a:buNone/>
            </a:pPr>
            <a:endParaRPr lang="en-US" dirty="0"/>
          </a:p>
        </p:txBody>
      </p:sp>
    </p:spTree>
    <p:extLst>
      <p:ext uri="{BB962C8B-B14F-4D97-AF65-F5344CB8AC3E}">
        <p14:creationId xmlns:p14="http://schemas.microsoft.com/office/powerpoint/2010/main" val="278419564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186</TotalTime>
  <Words>937</Words>
  <Application>Microsoft Office PowerPoint</Application>
  <PresentationFormat>Widescreen</PresentationFormat>
  <Paragraphs>57</Paragraphs>
  <Slides>18</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18</vt:i4>
      </vt:variant>
    </vt:vector>
  </HeadingPairs>
  <TitlesOfParts>
    <vt:vector size="23" baseType="lpstr">
      <vt:lpstr>Arial</vt:lpstr>
      <vt:lpstr>Calibri</vt:lpstr>
      <vt:lpstr>Calibri Light</vt:lpstr>
      <vt:lpstr>Times New Roman</vt:lpstr>
      <vt:lpstr>Office Theme</vt:lpstr>
      <vt:lpstr>FALL QUARTER THEME:  “CELEBRATING GOD”  UNIT I:  “GOD’S PEOPLE OFFER PRAISE”  </vt:lpstr>
      <vt:lpstr>LESSON 2: Sunday, September 12, 2021</vt:lpstr>
      <vt:lpstr> DEVOTIONAL READING: Ecclesiastes 3:1-9    BACKGROUND SCRIPTURE: 2 Samuel 6    PRINT PASSAGE: 2 Samuel 6:1-5, 14-19   </vt:lpstr>
      <vt:lpstr>KEY VERSE:</vt:lpstr>
      <vt:lpstr>     LESSON AIMS:   </vt:lpstr>
      <vt:lpstr>KEY TERMS:</vt:lpstr>
      <vt:lpstr>INTRODUCTION</vt:lpstr>
      <vt:lpstr>BIBLICAL CONTEXT</vt:lpstr>
      <vt:lpstr> ANALYSIS OF THE BIBLICAL TEXT (Lesson Outline) </vt:lpstr>
      <vt:lpstr>Corporate Praise (2 Samuel 6:1-5, NIV)</vt:lpstr>
      <vt:lpstr>Corporate Praise (2 Samuel 6:1-5, NIV)</vt:lpstr>
      <vt:lpstr>What Do You Think? </vt:lpstr>
      <vt:lpstr>  Personal Praise (2 Samuel 6:14-19, NIV)   </vt:lpstr>
      <vt:lpstr>  Personal Praise (2 Samuel 6:14-19, NIV)   </vt:lpstr>
      <vt:lpstr>What Do You Think? </vt:lpstr>
      <vt:lpstr>PowerPoint Presentation</vt:lpstr>
      <vt:lpstr>Closing Prayer </vt:lpstr>
      <vt:lpstr>Conclusion (Preparing for Next Week’s Lesson)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Debra Berry</dc:creator>
  <cp:lastModifiedBy>Ingrid Atwater</cp:lastModifiedBy>
  <cp:revision>20</cp:revision>
  <dcterms:created xsi:type="dcterms:W3CDTF">2020-10-13T22:27:56Z</dcterms:created>
  <dcterms:modified xsi:type="dcterms:W3CDTF">2021-08-24T20:04:53Z</dcterms:modified>
</cp:coreProperties>
</file>