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4" r:id="rId6"/>
    <p:sldId id="267" r:id="rId7"/>
    <p:sldId id="268" r:id="rId8"/>
    <p:sldId id="269" r:id="rId9"/>
    <p:sldId id="270" r:id="rId10"/>
    <p:sldId id="281" r:id="rId11"/>
    <p:sldId id="266" r:id="rId12"/>
    <p:sldId id="286" r:id="rId13"/>
    <p:sldId id="275" r:id="rId14"/>
    <p:sldId id="284" r:id="rId15"/>
    <p:sldId id="287" r:id="rId16"/>
    <p:sldId id="276" r:id="rId17"/>
    <p:sldId id="288" r:id="rId18"/>
    <p:sldId id="290" r:id="rId19"/>
    <p:sldId id="289" r:id="rId20"/>
    <p:sldId id="278" r:id="rId21"/>
    <p:sldId id="279"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8CDD1-A433-024F-97EB-223D986808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77593D-F2BE-DA4E-8801-A719CCDB67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C3BB26-EA85-2C45-B285-C1DB0DF2F750}"/>
              </a:ext>
            </a:extLst>
          </p:cNvPr>
          <p:cNvSpPr>
            <a:spLocks noGrp="1"/>
          </p:cNvSpPr>
          <p:nvPr>
            <p:ph type="dt" sz="half" idx="10"/>
          </p:nvPr>
        </p:nvSpPr>
        <p:spPr/>
        <p:txBody>
          <a:bodyPr/>
          <a:lstStyle/>
          <a:p>
            <a:fld id="{0486702F-785E-BF44-9E6E-2776A74AF01C}" type="datetimeFigureOut">
              <a:rPr lang="en-US" smtClean="0"/>
              <a:t>8/26/21</a:t>
            </a:fld>
            <a:endParaRPr lang="en-US"/>
          </a:p>
        </p:txBody>
      </p:sp>
      <p:sp>
        <p:nvSpPr>
          <p:cNvPr id="5" name="Footer Placeholder 4">
            <a:extLst>
              <a:ext uri="{FF2B5EF4-FFF2-40B4-BE49-F238E27FC236}">
                <a16:creationId xmlns:a16="http://schemas.microsoft.com/office/drawing/2014/main" id="{461666B1-D299-6446-8B52-FA5431B985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45F720-483B-AF4C-BAA5-020384759E8D}"/>
              </a:ext>
            </a:extLst>
          </p:cNvPr>
          <p:cNvSpPr>
            <a:spLocks noGrp="1"/>
          </p:cNvSpPr>
          <p:nvPr>
            <p:ph type="sldNum" sz="quarter" idx="12"/>
          </p:nvPr>
        </p:nvSpPr>
        <p:spPr/>
        <p:txBody>
          <a:bodyPr/>
          <a:lstStyle/>
          <a:p>
            <a:fld id="{5495DE8F-4DCE-2041-8F8A-44C530A6279A}" type="slidenum">
              <a:rPr lang="en-US" smtClean="0"/>
              <a:t>‹#›</a:t>
            </a:fld>
            <a:endParaRPr lang="en-US"/>
          </a:p>
        </p:txBody>
      </p:sp>
    </p:spTree>
    <p:extLst>
      <p:ext uri="{BB962C8B-B14F-4D97-AF65-F5344CB8AC3E}">
        <p14:creationId xmlns:p14="http://schemas.microsoft.com/office/powerpoint/2010/main" val="951120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98C02-EBFA-D94B-98B7-3217479CA0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929402-6109-2544-81A7-CF2CBCE0F1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008CCD-AA25-7F49-95DC-BFEB4540E9B0}"/>
              </a:ext>
            </a:extLst>
          </p:cNvPr>
          <p:cNvSpPr>
            <a:spLocks noGrp="1"/>
          </p:cNvSpPr>
          <p:nvPr>
            <p:ph type="dt" sz="half" idx="10"/>
          </p:nvPr>
        </p:nvSpPr>
        <p:spPr/>
        <p:txBody>
          <a:bodyPr/>
          <a:lstStyle/>
          <a:p>
            <a:fld id="{0486702F-785E-BF44-9E6E-2776A74AF01C}" type="datetimeFigureOut">
              <a:rPr lang="en-US" smtClean="0"/>
              <a:t>8/26/21</a:t>
            </a:fld>
            <a:endParaRPr lang="en-US"/>
          </a:p>
        </p:txBody>
      </p:sp>
      <p:sp>
        <p:nvSpPr>
          <p:cNvPr id="5" name="Footer Placeholder 4">
            <a:extLst>
              <a:ext uri="{FF2B5EF4-FFF2-40B4-BE49-F238E27FC236}">
                <a16:creationId xmlns:a16="http://schemas.microsoft.com/office/drawing/2014/main" id="{9FE64CFE-E65F-B846-9E38-15DC344CA6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10589B-A1BA-D244-A5DD-0142467DC6FB}"/>
              </a:ext>
            </a:extLst>
          </p:cNvPr>
          <p:cNvSpPr>
            <a:spLocks noGrp="1"/>
          </p:cNvSpPr>
          <p:nvPr>
            <p:ph type="sldNum" sz="quarter" idx="12"/>
          </p:nvPr>
        </p:nvSpPr>
        <p:spPr/>
        <p:txBody>
          <a:bodyPr/>
          <a:lstStyle/>
          <a:p>
            <a:fld id="{5495DE8F-4DCE-2041-8F8A-44C530A6279A}" type="slidenum">
              <a:rPr lang="en-US" smtClean="0"/>
              <a:t>‹#›</a:t>
            </a:fld>
            <a:endParaRPr lang="en-US"/>
          </a:p>
        </p:txBody>
      </p:sp>
    </p:spTree>
    <p:extLst>
      <p:ext uri="{BB962C8B-B14F-4D97-AF65-F5344CB8AC3E}">
        <p14:creationId xmlns:p14="http://schemas.microsoft.com/office/powerpoint/2010/main" val="2822616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A5352-E2AE-BF47-BDFB-47490F471E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58A8DE-495E-D14A-ABE0-4C3A501FBC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1741AD-EF1F-264D-B91E-A7C081F06517}"/>
              </a:ext>
            </a:extLst>
          </p:cNvPr>
          <p:cNvSpPr>
            <a:spLocks noGrp="1"/>
          </p:cNvSpPr>
          <p:nvPr>
            <p:ph type="dt" sz="half" idx="10"/>
          </p:nvPr>
        </p:nvSpPr>
        <p:spPr/>
        <p:txBody>
          <a:bodyPr/>
          <a:lstStyle/>
          <a:p>
            <a:fld id="{0486702F-785E-BF44-9E6E-2776A74AF01C}" type="datetimeFigureOut">
              <a:rPr lang="en-US" smtClean="0"/>
              <a:t>8/26/21</a:t>
            </a:fld>
            <a:endParaRPr lang="en-US"/>
          </a:p>
        </p:txBody>
      </p:sp>
      <p:sp>
        <p:nvSpPr>
          <p:cNvPr id="5" name="Footer Placeholder 4">
            <a:extLst>
              <a:ext uri="{FF2B5EF4-FFF2-40B4-BE49-F238E27FC236}">
                <a16:creationId xmlns:a16="http://schemas.microsoft.com/office/drawing/2014/main" id="{80AB3D73-3D73-E044-8DC3-317553959F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35BB8C-5930-A24F-8B91-3D17E394BB85}"/>
              </a:ext>
            </a:extLst>
          </p:cNvPr>
          <p:cNvSpPr>
            <a:spLocks noGrp="1"/>
          </p:cNvSpPr>
          <p:nvPr>
            <p:ph type="sldNum" sz="quarter" idx="12"/>
          </p:nvPr>
        </p:nvSpPr>
        <p:spPr/>
        <p:txBody>
          <a:bodyPr/>
          <a:lstStyle/>
          <a:p>
            <a:fld id="{5495DE8F-4DCE-2041-8F8A-44C530A6279A}" type="slidenum">
              <a:rPr lang="en-US" smtClean="0"/>
              <a:t>‹#›</a:t>
            </a:fld>
            <a:endParaRPr lang="en-US"/>
          </a:p>
        </p:txBody>
      </p:sp>
    </p:spTree>
    <p:extLst>
      <p:ext uri="{BB962C8B-B14F-4D97-AF65-F5344CB8AC3E}">
        <p14:creationId xmlns:p14="http://schemas.microsoft.com/office/powerpoint/2010/main" val="2600455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DBBAB-C53D-7043-8E96-4B66FD76A8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71C4F4-C199-F74B-B773-DA9675FC27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0E346D-0178-BB41-BEC2-F91C474FCA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3737E6-5262-7A42-8747-324BCFFF505F}"/>
              </a:ext>
            </a:extLst>
          </p:cNvPr>
          <p:cNvSpPr>
            <a:spLocks noGrp="1"/>
          </p:cNvSpPr>
          <p:nvPr>
            <p:ph type="dt" sz="half" idx="10"/>
          </p:nvPr>
        </p:nvSpPr>
        <p:spPr/>
        <p:txBody>
          <a:bodyPr/>
          <a:lstStyle/>
          <a:p>
            <a:fld id="{0486702F-785E-BF44-9E6E-2776A74AF01C}" type="datetimeFigureOut">
              <a:rPr lang="en-US" smtClean="0"/>
              <a:t>8/26/21</a:t>
            </a:fld>
            <a:endParaRPr lang="en-US"/>
          </a:p>
        </p:txBody>
      </p:sp>
      <p:sp>
        <p:nvSpPr>
          <p:cNvPr id="6" name="Footer Placeholder 5">
            <a:extLst>
              <a:ext uri="{FF2B5EF4-FFF2-40B4-BE49-F238E27FC236}">
                <a16:creationId xmlns:a16="http://schemas.microsoft.com/office/drawing/2014/main" id="{9AC0D36C-9B27-0D47-B78E-3271AA8C58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75CC0F-8E7C-7F4D-81DD-FF4BE7D1B9F0}"/>
              </a:ext>
            </a:extLst>
          </p:cNvPr>
          <p:cNvSpPr>
            <a:spLocks noGrp="1"/>
          </p:cNvSpPr>
          <p:nvPr>
            <p:ph type="sldNum" sz="quarter" idx="12"/>
          </p:nvPr>
        </p:nvSpPr>
        <p:spPr/>
        <p:txBody>
          <a:bodyPr/>
          <a:lstStyle/>
          <a:p>
            <a:fld id="{5495DE8F-4DCE-2041-8F8A-44C530A6279A}" type="slidenum">
              <a:rPr lang="en-US" smtClean="0"/>
              <a:t>‹#›</a:t>
            </a:fld>
            <a:endParaRPr lang="en-US"/>
          </a:p>
        </p:txBody>
      </p:sp>
    </p:spTree>
    <p:extLst>
      <p:ext uri="{BB962C8B-B14F-4D97-AF65-F5344CB8AC3E}">
        <p14:creationId xmlns:p14="http://schemas.microsoft.com/office/powerpoint/2010/main" val="312628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C9192-339C-C241-A91E-3D673A4BA3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1790F6-6DC8-004E-9B6B-E21BC57D85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8057A2-E258-3C43-940A-78DE3D3760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DEB966-BFC6-8E4C-B6EF-BCC8DE5DB9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A672BE-A486-9043-BD0C-7B6B9BDE46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982BCB-2F8B-FC42-B987-7F40C2528329}"/>
              </a:ext>
            </a:extLst>
          </p:cNvPr>
          <p:cNvSpPr>
            <a:spLocks noGrp="1"/>
          </p:cNvSpPr>
          <p:nvPr>
            <p:ph type="dt" sz="half" idx="10"/>
          </p:nvPr>
        </p:nvSpPr>
        <p:spPr/>
        <p:txBody>
          <a:bodyPr/>
          <a:lstStyle/>
          <a:p>
            <a:fld id="{0486702F-785E-BF44-9E6E-2776A74AF01C}" type="datetimeFigureOut">
              <a:rPr lang="en-US" smtClean="0"/>
              <a:t>8/26/21</a:t>
            </a:fld>
            <a:endParaRPr lang="en-US"/>
          </a:p>
        </p:txBody>
      </p:sp>
      <p:sp>
        <p:nvSpPr>
          <p:cNvPr id="8" name="Footer Placeholder 7">
            <a:extLst>
              <a:ext uri="{FF2B5EF4-FFF2-40B4-BE49-F238E27FC236}">
                <a16:creationId xmlns:a16="http://schemas.microsoft.com/office/drawing/2014/main" id="{18A2E715-0835-2C42-934D-EE395EF232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B8AB17-A070-6549-829F-762E7B307449}"/>
              </a:ext>
            </a:extLst>
          </p:cNvPr>
          <p:cNvSpPr>
            <a:spLocks noGrp="1"/>
          </p:cNvSpPr>
          <p:nvPr>
            <p:ph type="sldNum" sz="quarter" idx="12"/>
          </p:nvPr>
        </p:nvSpPr>
        <p:spPr/>
        <p:txBody>
          <a:bodyPr/>
          <a:lstStyle/>
          <a:p>
            <a:fld id="{5495DE8F-4DCE-2041-8F8A-44C530A6279A}" type="slidenum">
              <a:rPr lang="en-US" smtClean="0"/>
              <a:t>‹#›</a:t>
            </a:fld>
            <a:endParaRPr lang="en-US"/>
          </a:p>
        </p:txBody>
      </p:sp>
    </p:spTree>
    <p:extLst>
      <p:ext uri="{BB962C8B-B14F-4D97-AF65-F5344CB8AC3E}">
        <p14:creationId xmlns:p14="http://schemas.microsoft.com/office/powerpoint/2010/main" val="3621406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2679-E60B-784D-BACB-A350639EBC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2CFF4C-D55A-B64E-9B7A-611B6AB7DC9B}"/>
              </a:ext>
            </a:extLst>
          </p:cNvPr>
          <p:cNvSpPr>
            <a:spLocks noGrp="1"/>
          </p:cNvSpPr>
          <p:nvPr>
            <p:ph type="dt" sz="half" idx="10"/>
          </p:nvPr>
        </p:nvSpPr>
        <p:spPr/>
        <p:txBody>
          <a:bodyPr/>
          <a:lstStyle/>
          <a:p>
            <a:fld id="{0486702F-785E-BF44-9E6E-2776A74AF01C}" type="datetimeFigureOut">
              <a:rPr lang="en-US" smtClean="0"/>
              <a:t>8/26/21</a:t>
            </a:fld>
            <a:endParaRPr lang="en-US"/>
          </a:p>
        </p:txBody>
      </p:sp>
      <p:sp>
        <p:nvSpPr>
          <p:cNvPr id="4" name="Footer Placeholder 3">
            <a:extLst>
              <a:ext uri="{FF2B5EF4-FFF2-40B4-BE49-F238E27FC236}">
                <a16:creationId xmlns:a16="http://schemas.microsoft.com/office/drawing/2014/main" id="{137DC15E-DA97-404C-9529-F74D92932F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984D43-BB9E-F84D-B108-607B68EC95C1}"/>
              </a:ext>
            </a:extLst>
          </p:cNvPr>
          <p:cNvSpPr>
            <a:spLocks noGrp="1"/>
          </p:cNvSpPr>
          <p:nvPr>
            <p:ph type="sldNum" sz="quarter" idx="12"/>
          </p:nvPr>
        </p:nvSpPr>
        <p:spPr/>
        <p:txBody>
          <a:bodyPr/>
          <a:lstStyle/>
          <a:p>
            <a:fld id="{5495DE8F-4DCE-2041-8F8A-44C530A6279A}" type="slidenum">
              <a:rPr lang="en-US" smtClean="0"/>
              <a:t>‹#›</a:t>
            </a:fld>
            <a:endParaRPr lang="en-US"/>
          </a:p>
        </p:txBody>
      </p:sp>
    </p:spTree>
    <p:extLst>
      <p:ext uri="{BB962C8B-B14F-4D97-AF65-F5344CB8AC3E}">
        <p14:creationId xmlns:p14="http://schemas.microsoft.com/office/powerpoint/2010/main" val="2807411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3D3A37-C6F2-4B48-A4D2-244966498353}"/>
              </a:ext>
            </a:extLst>
          </p:cNvPr>
          <p:cNvSpPr>
            <a:spLocks noGrp="1"/>
          </p:cNvSpPr>
          <p:nvPr>
            <p:ph type="dt" sz="half" idx="10"/>
          </p:nvPr>
        </p:nvSpPr>
        <p:spPr/>
        <p:txBody>
          <a:bodyPr/>
          <a:lstStyle/>
          <a:p>
            <a:fld id="{0486702F-785E-BF44-9E6E-2776A74AF01C}" type="datetimeFigureOut">
              <a:rPr lang="en-US" smtClean="0"/>
              <a:t>8/26/21</a:t>
            </a:fld>
            <a:endParaRPr lang="en-US"/>
          </a:p>
        </p:txBody>
      </p:sp>
      <p:sp>
        <p:nvSpPr>
          <p:cNvPr id="3" name="Footer Placeholder 2">
            <a:extLst>
              <a:ext uri="{FF2B5EF4-FFF2-40B4-BE49-F238E27FC236}">
                <a16:creationId xmlns:a16="http://schemas.microsoft.com/office/drawing/2014/main" id="{B3B13AD2-161A-4D43-B29E-01C7EDE6F5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51550F-819E-3547-B9A1-30B2BA460A23}"/>
              </a:ext>
            </a:extLst>
          </p:cNvPr>
          <p:cNvSpPr>
            <a:spLocks noGrp="1"/>
          </p:cNvSpPr>
          <p:nvPr>
            <p:ph type="sldNum" sz="quarter" idx="12"/>
          </p:nvPr>
        </p:nvSpPr>
        <p:spPr/>
        <p:txBody>
          <a:bodyPr/>
          <a:lstStyle/>
          <a:p>
            <a:fld id="{5495DE8F-4DCE-2041-8F8A-44C530A6279A}" type="slidenum">
              <a:rPr lang="en-US" smtClean="0"/>
              <a:t>‹#›</a:t>
            </a:fld>
            <a:endParaRPr lang="en-US"/>
          </a:p>
        </p:txBody>
      </p:sp>
    </p:spTree>
    <p:extLst>
      <p:ext uri="{BB962C8B-B14F-4D97-AF65-F5344CB8AC3E}">
        <p14:creationId xmlns:p14="http://schemas.microsoft.com/office/powerpoint/2010/main" val="2701145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89B39-A727-3448-9F2C-2F57599CEB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648CFD-2C45-644D-9C44-7AF1560467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212DB1-6DC0-2C48-96B4-9AF9E9A516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72922E-E100-CB49-9461-05A14074FDB1}"/>
              </a:ext>
            </a:extLst>
          </p:cNvPr>
          <p:cNvSpPr>
            <a:spLocks noGrp="1"/>
          </p:cNvSpPr>
          <p:nvPr>
            <p:ph type="dt" sz="half" idx="10"/>
          </p:nvPr>
        </p:nvSpPr>
        <p:spPr/>
        <p:txBody>
          <a:bodyPr/>
          <a:lstStyle/>
          <a:p>
            <a:fld id="{0486702F-785E-BF44-9E6E-2776A74AF01C}" type="datetimeFigureOut">
              <a:rPr lang="en-US" smtClean="0"/>
              <a:t>8/26/21</a:t>
            </a:fld>
            <a:endParaRPr lang="en-US"/>
          </a:p>
        </p:txBody>
      </p:sp>
      <p:sp>
        <p:nvSpPr>
          <p:cNvPr id="6" name="Footer Placeholder 5">
            <a:extLst>
              <a:ext uri="{FF2B5EF4-FFF2-40B4-BE49-F238E27FC236}">
                <a16:creationId xmlns:a16="http://schemas.microsoft.com/office/drawing/2014/main" id="{D88840DB-5A5B-6348-B031-0BF1608426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8F5D92-D55A-7543-BC29-1EB6E81188BB}"/>
              </a:ext>
            </a:extLst>
          </p:cNvPr>
          <p:cNvSpPr>
            <a:spLocks noGrp="1"/>
          </p:cNvSpPr>
          <p:nvPr>
            <p:ph type="sldNum" sz="quarter" idx="12"/>
          </p:nvPr>
        </p:nvSpPr>
        <p:spPr/>
        <p:txBody>
          <a:bodyPr/>
          <a:lstStyle/>
          <a:p>
            <a:fld id="{5495DE8F-4DCE-2041-8F8A-44C530A6279A}" type="slidenum">
              <a:rPr lang="en-US" smtClean="0"/>
              <a:t>‹#›</a:t>
            </a:fld>
            <a:endParaRPr lang="en-US"/>
          </a:p>
        </p:txBody>
      </p:sp>
    </p:spTree>
    <p:extLst>
      <p:ext uri="{BB962C8B-B14F-4D97-AF65-F5344CB8AC3E}">
        <p14:creationId xmlns:p14="http://schemas.microsoft.com/office/powerpoint/2010/main" val="4249036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C1C67-F32D-674D-9E53-46D956B5C1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CE305B-CBC0-5D43-97BA-F6B6C80C4D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2CEB53-161E-C34E-8058-8D809F31F4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EC52EC-24AB-544A-8BC3-75500D40630D}"/>
              </a:ext>
            </a:extLst>
          </p:cNvPr>
          <p:cNvSpPr>
            <a:spLocks noGrp="1"/>
          </p:cNvSpPr>
          <p:nvPr>
            <p:ph type="dt" sz="half" idx="10"/>
          </p:nvPr>
        </p:nvSpPr>
        <p:spPr/>
        <p:txBody>
          <a:bodyPr/>
          <a:lstStyle/>
          <a:p>
            <a:fld id="{0486702F-785E-BF44-9E6E-2776A74AF01C}" type="datetimeFigureOut">
              <a:rPr lang="en-US" smtClean="0"/>
              <a:t>8/26/21</a:t>
            </a:fld>
            <a:endParaRPr lang="en-US"/>
          </a:p>
        </p:txBody>
      </p:sp>
      <p:sp>
        <p:nvSpPr>
          <p:cNvPr id="6" name="Footer Placeholder 5">
            <a:extLst>
              <a:ext uri="{FF2B5EF4-FFF2-40B4-BE49-F238E27FC236}">
                <a16:creationId xmlns:a16="http://schemas.microsoft.com/office/drawing/2014/main" id="{F1549DED-AE06-E84E-BB77-4336BB4281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5E1687-A05A-8D4D-8E96-77C596EC30FD}"/>
              </a:ext>
            </a:extLst>
          </p:cNvPr>
          <p:cNvSpPr>
            <a:spLocks noGrp="1"/>
          </p:cNvSpPr>
          <p:nvPr>
            <p:ph type="sldNum" sz="quarter" idx="12"/>
          </p:nvPr>
        </p:nvSpPr>
        <p:spPr/>
        <p:txBody>
          <a:bodyPr/>
          <a:lstStyle/>
          <a:p>
            <a:fld id="{5495DE8F-4DCE-2041-8F8A-44C530A6279A}" type="slidenum">
              <a:rPr lang="en-US" smtClean="0"/>
              <a:t>‹#›</a:t>
            </a:fld>
            <a:endParaRPr lang="en-US"/>
          </a:p>
        </p:txBody>
      </p:sp>
    </p:spTree>
    <p:extLst>
      <p:ext uri="{BB962C8B-B14F-4D97-AF65-F5344CB8AC3E}">
        <p14:creationId xmlns:p14="http://schemas.microsoft.com/office/powerpoint/2010/main" val="1114229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48500-EB51-054A-A80C-26730A04D7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3EE9DA-B962-894A-AFA7-7DAA1D23F2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ADC307-B424-544A-889C-1068248F69DC}"/>
              </a:ext>
            </a:extLst>
          </p:cNvPr>
          <p:cNvSpPr>
            <a:spLocks noGrp="1"/>
          </p:cNvSpPr>
          <p:nvPr>
            <p:ph type="dt" sz="half" idx="10"/>
          </p:nvPr>
        </p:nvSpPr>
        <p:spPr/>
        <p:txBody>
          <a:bodyPr/>
          <a:lstStyle/>
          <a:p>
            <a:fld id="{0486702F-785E-BF44-9E6E-2776A74AF01C}" type="datetimeFigureOut">
              <a:rPr lang="en-US" smtClean="0"/>
              <a:t>8/26/21</a:t>
            </a:fld>
            <a:endParaRPr lang="en-US"/>
          </a:p>
        </p:txBody>
      </p:sp>
      <p:sp>
        <p:nvSpPr>
          <p:cNvPr id="5" name="Footer Placeholder 4">
            <a:extLst>
              <a:ext uri="{FF2B5EF4-FFF2-40B4-BE49-F238E27FC236}">
                <a16:creationId xmlns:a16="http://schemas.microsoft.com/office/drawing/2014/main" id="{D992A829-8E03-FC4D-BB1C-180CBC1C0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C93A78-1669-9747-8C73-52438CB25093}"/>
              </a:ext>
            </a:extLst>
          </p:cNvPr>
          <p:cNvSpPr>
            <a:spLocks noGrp="1"/>
          </p:cNvSpPr>
          <p:nvPr>
            <p:ph type="sldNum" sz="quarter" idx="12"/>
          </p:nvPr>
        </p:nvSpPr>
        <p:spPr/>
        <p:txBody>
          <a:bodyPr/>
          <a:lstStyle/>
          <a:p>
            <a:fld id="{5495DE8F-4DCE-2041-8F8A-44C530A6279A}" type="slidenum">
              <a:rPr lang="en-US" smtClean="0"/>
              <a:t>‹#›</a:t>
            </a:fld>
            <a:endParaRPr lang="en-US"/>
          </a:p>
        </p:txBody>
      </p:sp>
    </p:spTree>
    <p:extLst>
      <p:ext uri="{BB962C8B-B14F-4D97-AF65-F5344CB8AC3E}">
        <p14:creationId xmlns:p14="http://schemas.microsoft.com/office/powerpoint/2010/main" val="3931415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5B223C-9947-CD47-A9FC-1E0A3618FD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3E191B-0D9B-424D-9EE3-49ED9662E2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6EAFFB-68DA-F34A-A68C-3F3CF4438B03}"/>
              </a:ext>
            </a:extLst>
          </p:cNvPr>
          <p:cNvSpPr>
            <a:spLocks noGrp="1"/>
          </p:cNvSpPr>
          <p:nvPr>
            <p:ph type="dt" sz="half" idx="10"/>
          </p:nvPr>
        </p:nvSpPr>
        <p:spPr/>
        <p:txBody>
          <a:bodyPr/>
          <a:lstStyle/>
          <a:p>
            <a:fld id="{0486702F-785E-BF44-9E6E-2776A74AF01C}" type="datetimeFigureOut">
              <a:rPr lang="en-US" smtClean="0"/>
              <a:t>8/26/21</a:t>
            </a:fld>
            <a:endParaRPr lang="en-US"/>
          </a:p>
        </p:txBody>
      </p:sp>
      <p:sp>
        <p:nvSpPr>
          <p:cNvPr id="5" name="Footer Placeholder 4">
            <a:extLst>
              <a:ext uri="{FF2B5EF4-FFF2-40B4-BE49-F238E27FC236}">
                <a16:creationId xmlns:a16="http://schemas.microsoft.com/office/drawing/2014/main" id="{0E92807D-C554-9841-B7B0-B6D6724599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69FEB4-C9A2-2941-91D1-C8D0860DC578}"/>
              </a:ext>
            </a:extLst>
          </p:cNvPr>
          <p:cNvSpPr>
            <a:spLocks noGrp="1"/>
          </p:cNvSpPr>
          <p:nvPr>
            <p:ph type="sldNum" sz="quarter" idx="12"/>
          </p:nvPr>
        </p:nvSpPr>
        <p:spPr/>
        <p:txBody>
          <a:bodyPr/>
          <a:lstStyle/>
          <a:p>
            <a:fld id="{5495DE8F-4DCE-2041-8F8A-44C530A6279A}" type="slidenum">
              <a:rPr lang="en-US" smtClean="0"/>
              <a:t>‹#›</a:t>
            </a:fld>
            <a:endParaRPr lang="en-US"/>
          </a:p>
        </p:txBody>
      </p:sp>
    </p:spTree>
    <p:extLst>
      <p:ext uri="{BB962C8B-B14F-4D97-AF65-F5344CB8AC3E}">
        <p14:creationId xmlns:p14="http://schemas.microsoft.com/office/powerpoint/2010/main" val="2207079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6951D0-9364-9B40-A7BF-2459F39A80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06A877-7865-6845-A9F7-72DE668FD3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B9CFD0-DBC5-994A-84D7-B0C657656A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86702F-785E-BF44-9E6E-2776A74AF01C}" type="datetimeFigureOut">
              <a:rPr lang="en-US" smtClean="0"/>
              <a:t>8/26/21</a:t>
            </a:fld>
            <a:endParaRPr lang="en-US"/>
          </a:p>
        </p:txBody>
      </p:sp>
      <p:sp>
        <p:nvSpPr>
          <p:cNvPr id="5" name="Footer Placeholder 4">
            <a:extLst>
              <a:ext uri="{FF2B5EF4-FFF2-40B4-BE49-F238E27FC236}">
                <a16:creationId xmlns:a16="http://schemas.microsoft.com/office/drawing/2014/main" id="{39C57358-AC12-264D-816A-717811BEC5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7A2804-3A31-3549-ABC4-E53DB5241D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95DE8F-4DCE-2041-8F8A-44C530A6279A}" type="slidenum">
              <a:rPr lang="en-US" smtClean="0"/>
              <a:t>‹#›</a:t>
            </a:fld>
            <a:endParaRPr lang="en-US"/>
          </a:p>
        </p:txBody>
      </p:sp>
    </p:spTree>
    <p:extLst>
      <p:ext uri="{BB962C8B-B14F-4D97-AF65-F5344CB8AC3E}">
        <p14:creationId xmlns:p14="http://schemas.microsoft.com/office/powerpoint/2010/main" val="2765602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1D94B-2D98-CD4E-955E-6E5C32DDF9CF}"/>
              </a:ext>
            </a:extLst>
          </p:cNvPr>
          <p:cNvSpPr>
            <a:spLocks noGrp="1"/>
          </p:cNvSpPr>
          <p:nvPr>
            <p:ph type="ctrTitle"/>
          </p:nvPr>
        </p:nvSpPr>
        <p:spPr>
          <a:xfrm>
            <a:off x="1635210" y="939112"/>
            <a:ext cx="9144000" cy="4720603"/>
          </a:xfrm>
        </p:spPr>
        <p:txBody>
          <a:bodyPr>
            <a:normAutofit fontScale="90000"/>
          </a:bodyPr>
          <a:lstStyle/>
          <a:p>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“CELEBRATING GOD”</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GOD’S PEOPLE OFFER PRAISE”</a:t>
            </a:r>
          </a:p>
        </p:txBody>
      </p:sp>
    </p:spTree>
    <p:extLst>
      <p:ext uri="{BB962C8B-B14F-4D97-AF65-F5344CB8AC3E}">
        <p14:creationId xmlns:p14="http://schemas.microsoft.com/office/powerpoint/2010/main" val="1326346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43BA7-73A3-634F-AE95-87C27A2D8E6B}"/>
              </a:ext>
            </a:extLst>
          </p:cNvPr>
          <p:cNvSpPr>
            <a:spLocks noGrp="1"/>
          </p:cNvSpPr>
          <p:nvPr>
            <p:ph type="title"/>
          </p:nvPr>
        </p:nvSpPr>
        <p:spPr>
          <a:xfrm>
            <a:off x="838200" y="365125"/>
            <a:ext cx="10628870" cy="1325563"/>
          </a:xfrm>
        </p:spPr>
        <p:txBody>
          <a:bodyPr/>
          <a:lstStyle/>
          <a:p>
            <a:r>
              <a:rPr lang="en-US" b="1" dirty="0">
                <a:latin typeface="Arial" panose="020B0604020202020204" pitchFamily="34" charset="0"/>
                <a:cs typeface="Arial" panose="020B0604020202020204" pitchFamily="34" charset="0"/>
              </a:rPr>
              <a:t>LESSON 4: </a:t>
            </a:r>
            <a:r>
              <a:rPr lang="en-US" dirty="0">
                <a:latin typeface="Arial" panose="020B0604020202020204" pitchFamily="34" charset="0"/>
                <a:cs typeface="Arial" panose="020B0604020202020204" pitchFamily="34" charset="0"/>
              </a:rPr>
              <a:t>Sunday, September 26, 2021</a:t>
            </a:r>
          </a:p>
        </p:txBody>
      </p:sp>
      <p:sp>
        <p:nvSpPr>
          <p:cNvPr id="3" name="Content Placeholder 2">
            <a:extLst>
              <a:ext uri="{FF2B5EF4-FFF2-40B4-BE49-F238E27FC236}">
                <a16:creationId xmlns:a16="http://schemas.microsoft.com/office/drawing/2014/main" id="{B571198F-5430-874B-9197-B9155B21EBEF}"/>
              </a:ext>
            </a:extLst>
          </p:cNvPr>
          <p:cNvSpPr>
            <a:spLocks noGrp="1"/>
          </p:cNvSpPr>
          <p:nvPr>
            <p:ph idx="1"/>
          </p:nvPr>
        </p:nvSpPr>
        <p:spPr/>
        <p:txBody>
          <a:bodyPr>
            <a:normAutofit/>
          </a:bodyPr>
          <a:lstStyle/>
          <a:p>
            <a:r>
              <a:rPr lang="en-US" sz="4400" b="1" dirty="0">
                <a:latin typeface="Arial" panose="020B0604020202020204" pitchFamily="34" charset="0"/>
                <a:cs typeface="Arial" panose="020B0604020202020204" pitchFamily="34" charset="0"/>
              </a:rPr>
              <a:t>Lesson Title: </a:t>
            </a:r>
            <a:r>
              <a:rPr lang="en-US" sz="4400" dirty="0">
                <a:latin typeface="Arial" panose="020B0604020202020204" pitchFamily="34" charset="0"/>
                <a:cs typeface="Arial" panose="020B0604020202020204" pitchFamily="34" charset="0"/>
              </a:rPr>
              <a:t>“Celebrating in Unity” </a:t>
            </a:r>
          </a:p>
          <a:p>
            <a:pPr marL="0" indent="0">
              <a:buNone/>
            </a:pPr>
            <a:r>
              <a:rPr lang="en-US" sz="4400" dirty="0">
                <a:latin typeface="Arial" panose="020B0604020202020204" pitchFamily="34" charset="0"/>
                <a:cs typeface="Arial" panose="020B0604020202020204" pitchFamily="34" charset="0"/>
              </a:rPr>
              <a:t>  (</a:t>
            </a:r>
            <a:r>
              <a:rPr lang="en-US" sz="4400" i="1" dirty="0">
                <a:latin typeface="Arial" panose="020B0604020202020204" pitchFamily="34" charset="0"/>
                <a:cs typeface="Arial" panose="020B0604020202020204" pitchFamily="34" charset="0"/>
              </a:rPr>
              <a:t>Faith Pathway</a:t>
            </a:r>
            <a:r>
              <a:rPr lang="en-US" sz="4400" dirty="0">
                <a:latin typeface="Arial" panose="020B0604020202020204" pitchFamily="34" charset="0"/>
                <a:cs typeface="Arial" panose="020B0604020202020204" pitchFamily="34" charset="0"/>
              </a:rPr>
              <a:t>)</a:t>
            </a:r>
          </a:p>
          <a:p>
            <a:pPr marL="0" indent="0">
              <a:buNone/>
            </a:pPr>
            <a:endParaRPr lang="en-US" sz="4400" dirty="0">
              <a:latin typeface="Arial" panose="020B0604020202020204" pitchFamily="34" charset="0"/>
              <a:cs typeface="Arial" panose="020B0604020202020204" pitchFamily="34" charset="0"/>
            </a:endParaRPr>
          </a:p>
          <a:p>
            <a:r>
              <a:rPr lang="en-US" sz="4400" b="1" dirty="0">
                <a:latin typeface="Arial" panose="020B0604020202020204" pitchFamily="34" charset="0"/>
                <a:cs typeface="Arial" panose="020B0604020202020204" pitchFamily="34" charset="0"/>
              </a:rPr>
              <a:t>Lesson Title: </a:t>
            </a:r>
            <a:r>
              <a:rPr lang="en-US" sz="4400" dirty="0">
                <a:latin typeface="Arial" panose="020B0604020202020204" pitchFamily="34" charset="0"/>
                <a:cs typeface="Arial" panose="020B0604020202020204" pitchFamily="34" charset="0"/>
              </a:rPr>
              <a:t>“Believers Praise God” (</a:t>
            </a:r>
            <a:r>
              <a:rPr lang="en-US" sz="4400" i="1" dirty="0">
                <a:latin typeface="Arial" panose="020B0604020202020204" pitchFamily="34" charset="0"/>
                <a:cs typeface="Arial" panose="020B0604020202020204" pitchFamily="34" charset="0"/>
              </a:rPr>
              <a:t>Townsend Press SS Commentary</a:t>
            </a:r>
            <a:r>
              <a:rPr lang="en-US" sz="4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136722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673CF7-5E09-024A-B89D-5C375EF5206A}"/>
              </a:ext>
            </a:extLst>
          </p:cNvPr>
          <p:cNvSpPr>
            <a:spLocks noGrp="1"/>
          </p:cNvSpPr>
          <p:nvPr>
            <p:ph idx="1"/>
          </p:nvPr>
        </p:nvSpPr>
        <p:spPr>
          <a:xfrm>
            <a:off x="838200" y="1133061"/>
            <a:ext cx="10515600" cy="4825241"/>
          </a:xfrm>
        </p:spPr>
        <p:txBody>
          <a:bodyPr>
            <a:normAutofit/>
          </a:bodyPr>
          <a:lstStyle/>
          <a:p>
            <a:pPr marL="0" indent="0" algn="ctr">
              <a:buNone/>
            </a:pPr>
            <a:r>
              <a:rPr lang="en-US" sz="4000" b="1" dirty="0">
                <a:latin typeface="Arial" panose="020B0604020202020204" pitchFamily="34" charset="0"/>
                <a:cs typeface="Arial" panose="020B0604020202020204" pitchFamily="34" charset="0"/>
              </a:rPr>
              <a:t>DEVOTIONAL READING:</a:t>
            </a:r>
            <a:br>
              <a:rPr lang="en-US" sz="4000" b="1"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Psalm 134 </a:t>
            </a:r>
            <a:br>
              <a:rPr lang="en-US" sz="4000" b="1" dirty="0">
                <a:latin typeface="Arial" panose="020B0604020202020204" pitchFamily="34" charset="0"/>
                <a:cs typeface="Arial" panose="020B0604020202020204" pitchFamily="34" charset="0"/>
              </a:rPr>
            </a:br>
            <a:br>
              <a:rPr lang="en-US" sz="4000" dirty="0">
                <a:latin typeface="Arial" panose="020B0604020202020204" pitchFamily="34" charset="0"/>
                <a:cs typeface="Arial" panose="020B0604020202020204" pitchFamily="34" charset="0"/>
              </a:rPr>
            </a:br>
            <a:r>
              <a:rPr lang="en-US" sz="4000" b="1" dirty="0">
                <a:latin typeface="Arial" panose="020B0604020202020204" pitchFamily="34" charset="0"/>
                <a:cs typeface="Arial" panose="020B0604020202020204" pitchFamily="34" charset="0"/>
              </a:rPr>
              <a:t>BACKGROUND SCRIPTURE:</a:t>
            </a:r>
            <a:br>
              <a:rPr lang="en-US" sz="4000" b="1"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Acts 2:32-33, 37-47</a:t>
            </a:r>
            <a:br>
              <a:rPr lang="en-US" sz="4000" b="1" dirty="0">
                <a:latin typeface="Arial" panose="020B0604020202020204" pitchFamily="34" charset="0"/>
                <a:cs typeface="Arial" panose="020B0604020202020204" pitchFamily="34" charset="0"/>
              </a:rPr>
            </a:br>
            <a:r>
              <a:rPr lang="en-US" sz="4000" b="1" dirty="0">
                <a:latin typeface="Arial" panose="020B0604020202020204" pitchFamily="34" charset="0"/>
                <a:cs typeface="Arial" panose="020B0604020202020204" pitchFamily="34" charset="0"/>
              </a:rPr>
              <a:t> </a:t>
            </a:r>
            <a:br>
              <a:rPr lang="en-US" sz="4000" dirty="0">
                <a:latin typeface="Arial" panose="020B0604020202020204" pitchFamily="34" charset="0"/>
                <a:cs typeface="Arial" panose="020B0604020202020204" pitchFamily="34" charset="0"/>
              </a:rPr>
            </a:br>
            <a:r>
              <a:rPr lang="en-US" sz="4000" b="1" dirty="0">
                <a:latin typeface="Arial" panose="020B0604020202020204" pitchFamily="34" charset="0"/>
                <a:cs typeface="Arial" panose="020B0604020202020204" pitchFamily="34" charset="0"/>
              </a:rPr>
              <a:t>PRINT PASSAGE:</a:t>
            </a:r>
            <a:br>
              <a:rPr lang="en-US" sz="4000" b="1"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Acts 2:32-33, 37-47</a:t>
            </a:r>
          </a:p>
        </p:txBody>
      </p:sp>
    </p:spTree>
    <p:extLst>
      <p:ext uri="{BB962C8B-B14F-4D97-AF65-F5344CB8AC3E}">
        <p14:creationId xmlns:p14="http://schemas.microsoft.com/office/powerpoint/2010/main" val="1024828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F25F4-1527-8C43-B0CF-76F09C95083A}"/>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KEY VERSE:</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0E625F2-BE2D-8540-892B-AB22B6F41D10}"/>
              </a:ext>
            </a:extLst>
          </p:cNvPr>
          <p:cNvSpPr>
            <a:spLocks noGrp="1"/>
          </p:cNvSpPr>
          <p:nvPr>
            <p:ph idx="1"/>
          </p:nvPr>
        </p:nvSpPr>
        <p:spPr/>
        <p:txBody>
          <a:bodyPr>
            <a:noAutofit/>
          </a:bodyPr>
          <a:lstStyle/>
          <a:p>
            <a:pPr marL="0" marR="0" indent="0">
              <a:spcBef>
                <a:spcPts val="0"/>
              </a:spcBef>
              <a:spcAft>
                <a:spcPts val="0"/>
              </a:spcAft>
              <a:buNone/>
            </a:pPr>
            <a:r>
              <a:rPr lang="en-US" sz="4000" dirty="0">
                <a:latin typeface="Arial" panose="020B0604020202020204" pitchFamily="34" charset="0"/>
                <a:ea typeface="Calibri" panose="020F0502020204030204" pitchFamily="34" charset="0"/>
                <a:cs typeface="Arial" panose="020B0604020202020204" pitchFamily="34" charset="0"/>
              </a:rPr>
              <a:t>They continued steadfastly in the apostles’ doctrine and fellowship, and in breaking of bread, and in prayers. (</a:t>
            </a:r>
            <a:r>
              <a:rPr lang="en-US" sz="4000" i="1" dirty="0">
                <a:latin typeface="Arial" panose="020B0604020202020204" pitchFamily="34" charset="0"/>
                <a:ea typeface="Calibri" panose="020F0502020204030204" pitchFamily="34" charset="0"/>
                <a:cs typeface="Arial" panose="020B0604020202020204" pitchFamily="34" charset="0"/>
              </a:rPr>
              <a:t>Acts 2:42, KJV</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latin typeface="Arial" panose="020B0604020202020204" pitchFamily="34" charset="0"/>
              <a:ea typeface="Times New Roman" panose="02020603050405020304" pitchFamily="18" charset="0"/>
              <a:cs typeface="Arial" panose="020B0604020202020204" pitchFamily="34" charset="0"/>
            </a:endParaRPr>
          </a:p>
          <a:p>
            <a:pPr marL="0" marR="0" indent="0" algn="ctr">
              <a:lnSpc>
                <a:spcPct val="150000"/>
              </a:lnSpc>
              <a:spcBef>
                <a:spcPts val="0"/>
              </a:spcBef>
              <a:spcAft>
                <a:spcPts val="0"/>
              </a:spcAft>
              <a:buNone/>
            </a:pPr>
            <a:r>
              <a:rPr lang="en-US" sz="4000" dirty="0">
                <a:latin typeface="Arial" panose="020B0604020202020204" pitchFamily="34" charset="0"/>
                <a:ea typeface="Calibri" panose="020F0502020204030204" pitchFamily="34" charset="0"/>
                <a:cs typeface="Arial" panose="020B0604020202020204" pitchFamily="34" charset="0"/>
              </a:rPr>
              <a:t>• • • • •</a:t>
            </a:r>
            <a:endParaRPr lang="en-US" sz="4000" dirty="0">
              <a:latin typeface="Arial" panose="020B0604020202020204" pitchFamily="34" charset="0"/>
              <a:ea typeface="Times New Roman" panose="02020603050405020304" pitchFamily="18" charset="0"/>
              <a:cs typeface="Arial" panose="020B0604020202020204" pitchFamily="34" charset="0"/>
            </a:endParaRPr>
          </a:p>
          <a:p>
            <a:pPr marL="0" marR="0" indent="0">
              <a:spcBef>
                <a:spcPts val="0"/>
              </a:spcBef>
              <a:spcAft>
                <a:spcPts val="0"/>
              </a:spcAft>
              <a:buNone/>
            </a:pPr>
            <a:r>
              <a:rPr lang="en-US" sz="4000" dirty="0">
                <a:latin typeface="Arial" panose="020B0604020202020204" pitchFamily="34" charset="0"/>
                <a:ea typeface="Calibri" panose="020F0502020204030204" pitchFamily="34" charset="0"/>
                <a:cs typeface="Arial" panose="020B0604020202020204" pitchFamily="34" charset="0"/>
              </a:rPr>
              <a:t>They devoted themselves to the apostles’ teaching and to fellowship, to the breaking of bread and to prayer. (</a:t>
            </a:r>
            <a:r>
              <a:rPr lang="en-US" sz="4000" i="1" dirty="0">
                <a:latin typeface="Arial" panose="020B0604020202020204" pitchFamily="34" charset="0"/>
                <a:ea typeface="Calibri" panose="020F0502020204030204" pitchFamily="34" charset="0"/>
                <a:cs typeface="Arial" panose="020B0604020202020204" pitchFamily="34" charset="0"/>
              </a:rPr>
              <a:t>Acts 2:42, NIV</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3090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464518"/>
            <a:ext cx="10515600" cy="802194"/>
          </a:xfrm>
        </p:spPr>
        <p:txBody>
          <a:bodyPr>
            <a:normAutofit fontScale="90000"/>
          </a:bodyPr>
          <a:lstStyle/>
          <a:p>
            <a:r>
              <a:rPr lang="en-US" sz="5300" b="1" dirty="0">
                <a:latin typeface="Arial" panose="020B0604020202020204" pitchFamily="34" charset="0"/>
                <a:cs typeface="Arial" panose="020B0604020202020204" pitchFamily="34" charset="0"/>
              </a:rPr>
              <a:t>LESSON AIMS:</a:t>
            </a:r>
            <a:endParaRPr lang="en-US" sz="66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994814"/>
          </a:xfrm>
        </p:spPr>
        <p:txBody>
          <a:bodyPr>
            <a:normAutofit/>
          </a:bodyPr>
          <a:lstStyle/>
          <a:p>
            <a:pPr marL="0" indent="0">
              <a:buNone/>
            </a:pPr>
            <a:r>
              <a:rPr lang="en-US" sz="3200" dirty="0">
                <a:latin typeface="Arial" panose="020B0604020202020204" pitchFamily="34" charset="0"/>
                <a:cs typeface="Arial" panose="020B0604020202020204" pitchFamily="34" charset="0"/>
              </a:rPr>
              <a:t>As a result of experiencing this lesson, you should be able to do these things:</a:t>
            </a:r>
          </a:p>
          <a:p>
            <a:r>
              <a:rPr lang="en-US" sz="3200" dirty="0">
                <a:latin typeface="Arial" panose="020B0604020202020204" pitchFamily="34" charset="0"/>
                <a:cs typeface="Arial" panose="020B0604020202020204" pitchFamily="34" charset="0"/>
              </a:rPr>
              <a:t>Understand Jesus’ forgiveness of sins and the role of the Holy Spirit in your lives and in the life of the church.</a:t>
            </a:r>
          </a:p>
          <a:p>
            <a:r>
              <a:rPr lang="en-US" sz="3200" dirty="0">
                <a:latin typeface="Arial" panose="020B0604020202020204" pitchFamily="34" charset="0"/>
                <a:cs typeface="Arial" panose="020B0604020202020204" pitchFamily="34" charset="0"/>
              </a:rPr>
              <a:t>Discern how the love of Jesus and the gift of the Holy Spirit inspire believers of different backgrounds to share a life of worship, care, and witness.</a:t>
            </a:r>
          </a:p>
          <a:p>
            <a:r>
              <a:rPr lang="en-US" sz="3200" dirty="0">
                <a:latin typeface="Arial" panose="020B0604020202020204" pitchFamily="34" charset="0"/>
                <a:cs typeface="Arial" panose="020B0604020202020204" pitchFamily="34" charset="0"/>
              </a:rPr>
              <a:t>Plan opportunities for persons to encounter the Holy Spirit and begin a relationship with Jesus Christ through the ministries of your church.</a:t>
            </a:r>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199" y="1459149"/>
            <a:ext cx="10870097" cy="5033726"/>
          </a:xfrm>
        </p:spPr>
        <p:txBody>
          <a:bodyPr>
            <a:noAutofit/>
          </a:bodyPr>
          <a:lstStyle/>
          <a:p>
            <a:pPr>
              <a:spcBef>
                <a:spcPts val="0"/>
              </a:spcBef>
            </a:pPr>
            <a:r>
              <a:rPr lang="en-US" sz="3600" b="1" dirty="0">
                <a:latin typeface="Arial" panose="020B0604020202020204" pitchFamily="34" charset="0"/>
                <a:ea typeface="Calibri" panose="020F0502020204030204" pitchFamily="34" charset="0"/>
                <a:cs typeface="Arial" panose="020B0604020202020204" pitchFamily="34" charset="0"/>
              </a:rPr>
              <a:t>Forgiveness (verse 38)—Greek: </a:t>
            </a:r>
            <a:r>
              <a:rPr lang="en-US" sz="3600" b="1" i="1" dirty="0">
                <a:latin typeface="Arial" panose="020B0604020202020204" pitchFamily="34" charset="0"/>
                <a:ea typeface="Calibri" panose="020F0502020204030204" pitchFamily="34" charset="0"/>
                <a:cs typeface="Arial" panose="020B0604020202020204" pitchFamily="34" charset="0"/>
              </a:rPr>
              <a:t>aphesis </a:t>
            </a:r>
            <a:r>
              <a:rPr lang="en-US" sz="3600" b="1" dirty="0">
                <a:latin typeface="Arial" panose="020B0604020202020204" pitchFamily="34" charset="0"/>
                <a:ea typeface="Calibri" panose="020F0502020204030204" pitchFamily="34" charset="0"/>
                <a:cs typeface="Arial" panose="020B0604020202020204" pitchFamily="34" charset="0"/>
              </a:rPr>
              <a:t>(</a:t>
            </a:r>
            <a:r>
              <a:rPr lang="en-US" sz="3600" b="1" dirty="0" err="1">
                <a:latin typeface="Arial" panose="020B0604020202020204" pitchFamily="34" charset="0"/>
                <a:ea typeface="Calibri" panose="020F0502020204030204" pitchFamily="34" charset="0"/>
                <a:cs typeface="Arial" panose="020B0604020202020204" pitchFamily="34" charset="0"/>
              </a:rPr>
              <a:t>af</a:t>
            </a:r>
            <a:r>
              <a:rPr lang="en-US" sz="3600" b="1" dirty="0">
                <a:latin typeface="Arial" panose="020B0604020202020204" pitchFamily="34" charset="0"/>
                <a:ea typeface="Calibri" panose="020F0502020204030204" pitchFamily="34" charset="0"/>
                <a:cs typeface="Arial" panose="020B0604020202020204" pitchFamily="34" charset="0"/>
              </a:rPr>
              <a:t>’-es-is):</a:t>
            </a:r>
            <a:r>
              <a:rPr lang="en-US" sz="3600" dirty="0">
                <a:latin typeface="Arial" panose="020B0604020202020204" pitchFamily="34" charset="0"/>
                <a:ea typeface="Calibri" panose="020F0502020204030204" pitchFamily="34" charset="0"/>
                <a:cs typeface="Arial" panose="020B0604020202020204" pitchFamily="34" charset="0"/>
              </a:rPr>
              <a:t> dismissal; release; pardon; “remission” (KJV). </a:t>
            </a:r>
          </a:p>
          <a:p>
            <a:pPr>
              <a:spcBef>
                <a:spcPts val="0"/>
              </a:spcBef>
            </a:pPr>
            <a:endParaRPr lang="en-US" sz="3600" dirty="0">
              <a:latin typeface="Arial" panose="020B0604020202020204" pitchFamily="34" charset="0"/>
              <a:ea typeface="Calibri" panose="020F0502020204030204" pitchFamily="34" charset="0"/>
              <a:cs typeface="Arial" panose="020B0604020202020204" pitchFamily="34" charset="0"/>
            </a:endParaRPr>
          </a:p>
          <a:p>
            <a:pPr>
              <a:spcBef>
                <a:spcPts val="0"/>
              </a:spcBef>
            </a:pPr>
            <a:r>
              <a:rPr lang="en-US" sz="3600" b="1" dirty="0">
                <a:latin typeface="Arial" panose="020B0604020202020204" pitchFamily="34" charset="0"/>
                <a:ea typeface="Calibri" panose="020F0502020204030204" pitchFamily="34" charset="0"/>
                <a:cs typeface="Arial" panose="020B0604020202020204" pitchFamily="34" charset="0"/>
              </a:rPr>
              <a:t>Praising (verse 47)—Greek: </a:t>
            </a:r>
            <a:r>
              <a:rPr lang="en-US" sz="3600" b="1" i="1" dirty="0" err="1">
                <a:latin typeface="Arial" panose="020B0604020202020204" pitchFamily="34" charset="0"/>
                <a:ea typeface="Calibri" panose="020F0502020204030204" pitchFamily="34" charset="0"/>
                <a:cs typeface="Arial" panose="020B0604020202020204" pitchFamily="34" charset="0"/>
              </a:rPr>
              <a:t>aineó</a:t>
            </a:r>
            <a:r>
              <a:rPr lang="en-US" sz="3600" b="1" i="1" dirty="0">
                <a:latin typeface="Arial" panose="020B0604020202020204" pitchFamily="34" charset="0"/>
                <a:ea typeface="Calibri" panose="020F0502020204030204" pitchFamily="34" charset="0"/>
                <a:cs typeface="Arial" panose="020B0604020202020204" pitchFamily="34" charset="0"/>
              </a:rPr>
              <a:t> </a:t>
            </a:r>
            <a:r>
              <a:rPr lang="en-US" sz="3600" b="1" dirty="0">
                <a:latin typeface="Arial" panose="020B0604020202020204" pitchFamily="34" charset="0"/>
                <a:ea typeface="Calibri" panose="020F0502020204030204" pitchFamily="34" charset="0"/>
                <a:cs typeface="Arial" panose="020B0604020202020204" pitchFamily="34" charset="0"/>
              </a:rPr>
              <a:t>(</a:t>
            </a:r>
            <a:r>
              <a:rPr lang="en-US" sz="3600" b="1" dirty="0" err="1">
                <a:latin typeface="Arial" panose="020B0604020202020204" pitchFamily="34" charset="0"/>
                <a:ea typeface="Calibri" panose="020F0502020204030204" pitchFamily="34" charset="0"/>
                <a:cs typeface="Arial" panose="020B0604020202020204" pitchFamily="34" charset="0"/>
              </a:rPr>
              <a:t>ahee</a:t>
            </a:r>
            <a:r>
              <a:rPr lang="en-US" sz="3600" b="1" dirty="0">
                <a:latin typeface="Arial" panose="020B0604020202020204" pitchFamily="34" charset="0"/>
                <a:ea typeface="Calibri" panose="020F0502020204030204" pitchFamily="34" charset="0"/>
                <a:cs typeface="Arial" panose="020B0604020202020204" pitchFamily="34" charset="0"/>
              </a:rPr>
              <a:t>-</a:t>
            </a:r>
            <a:r>
              <a:rPr lang="en-US" sz="3600" b="1" dirty="0" err="1">
                <a:latin typeface="Arial" panose="020B0604020202020204" pitchFamily="34" charset="0"/>
                <a:ea typeface="Calibri" panose="020F0502020204030204" pitchFamily="34" charset="0"/>
                <a:cs typeface="Arial" panose="020B0604020202020204" pitchFamily="34" charset="0"/>
              </a:rPr>
              <a:t>neh</a:t>
            </a:r>
            <a:r>
              <a:rPr lang="en-US" sz="3600" b="1" dirty="0">
                <a:latin typeface="Arial" panose="020B0604020202020204" pitchFamily="34" charset="0"/>
                <a:ea typeface="Calibri" panose="020F0502020204030204" pitchFamily="34" charset="0"/>
                <a:cs typeface="Arial" panose="020B0604020202020204" pitchFamily="34" charset="0"/>
              </a:rPr>
              <a:t>’-o):</a:t>
            </a:r>
            <a:r>
              <a:rPr lang="en-US" sz="3600" dirty="0">
                <a:latin typeface="Arial" panose="020B0604020202020204" pitchFamily="34" charset="0"/>
                <a:ea typeface="Calibri" panose="020F0502020204030204" pitchFamily="34" charset="0"/>
                <a:cs typeface="Arial" panose="020B0604020202020204" pitchFamily="34" charset="0"/>
              </a:rPr>
              <a:t> to praise, extol.</a:t>
            </a:r>
          </a:p>
          <a:p>
            <a:pPr>
              <a:spcBef>
                <a:spcPts val="0"/>
              </a:spcBef>
            </a:pPr>
            <a:endParaRPr lang="en-US" sz="3600" dirty="0">
              <a:latin typeface="Arial" panose="020B0604020202020204" pitchFamily="34" charset="0"/>
              <a:ea typeface="Calibri" panose="020F0502020204030204" pitchFamily="34" charset="0"/>
              <a:cs typeface="Arial" panose="020B0604020202020204" pitchFamily="34" charset="0"/>
            </a:endParaRPr>
          </a:p>
          <a:p>
            <a:pPr>
              <a:spcBef>
                <a:spcPts val="0"/>
              </a:spcBef>
            </a:pPr>
            <a:r>
              <a:rPr lang="en-US" sz="3600" b="1" dirty="0">
                <a:latin typeface="Arial" panose="020B0604020202020204" pitchFamily="34" charset="0"/>
                <a:ea typeface="Calibri" panose="020F0502020204030204" pitchFamily="34" charset="0"/>
                <a:cs typeface="Arial" panose="020B0604020202020204" pitchFamily="34" charset="0"/>
              </a:rPr>
              <a:t>Raised up (verse 32)—Greek: </a:t>
            </a:r>
            <a:r>
              <a:rPr lang="en-US" sz="3600" b="1" i="1" dirty="0" err="1">
                <a:latin typeface="Arial" panose="020B0604020202020204" pitchFamily="34" charset="0"/>
                <a:ea typeface="Calibri" panose="020F0502020204030204" pitchFamily="34" charset="0"/>
                <a:cs typeface="Arial" panose="020B0604020202020204" pitchFamily="34" charset="0"/>
              </a:rPr>
              <a:t>anistémi</a:t>
            </a:r>
            <a:br>
              <a:rPr lang="en-US" sz="3600" b="1" i="1" dirty="0">
                <a:latin typeface="Arial" panose="020B0604020202020204" pitchFamily="34" charset="0"/>
                <a:ea typeface="Calibri" panose="020F0502020204030204" pitchFamily="34" charset="0"/>
                <a:cs typeface="Arial" panose="020B0604020202020204" pitchFamily="34" charset="0"/>
              </a:rPr>
            </a:br>
            <a:r>
              <a:rPr lang="en-US" sz="3600" b="1" dirty="0">
                <a:latin typeface="Arial" panose="020B0604020202020204" pitchFamily="34" charset="0"/>
                <a:ea typeface="Calibri" panose="020F0502020204030204" pitchFamily="34" charset="0"/>
                <a:cs typeface="Arial" panose="020B0604020202020204" pitchFamily="34" charset="0"/>
              </a:rPr>
              <a:t>(an-is’-</a:t>
            </a:r>
            <a:r>
              <a:rPr lang="en-US" sz="3600" b="1" dirty="0" err="1">
                <a:latin typeface="Arial" panose="020B0604020202020204" pitchFamily="34" charset="0"/>
                <a:ea typeface="Calibri" panose="020F0502020204030204" pitchFamily="34" charset="0"/>
                <a:cs typeface="Arial" panose="020B0604020202020204" pitchFamily="34" charset="0"/>
              </a:rPr>
              <a:t>tay</a:t>
            </a:r>
            <a:r>
              <a:rPr lang="en-US" sz="3600" b="1" dirty="0">
                <a:latin typeface="Arial" panose="020B0604020202020204" pitchFamily="34" charset="0"/>
                <a:ea typeface="Calibri" panose="020F0502020204030204" pitchFamily="34" charset="0"/>
                <a:cs typeface="Arial" panose="020B0604020202020204" pitchFamily="34" charset="0"/>
              </a:rPr>
              <a:t>-mee):</a:t>
            </a:r>
            <a:r>
              <a:rPr lang="en-US" sz="3600" dirty="0">
                <a:latin typeface="Arial" panose="020B0604020202020204" pitchFamily="34" charset="0"/>
                <a:ea typeface="Calibri" panose="020F0502020204030204" pitchFamily="34" charset="0"/>
                <a:cs typeface="Arial" panose="020B0604020202020204" pitchFamily="34" charset="0"/>
              </a:rPr>
              <a:t> raised (from the dead);</a:t>
            </a:r>
            <a:br>
              <a:rPr lang="en-US" sz="3600" dirty="0">
                <a:latin typeface="Arial" panose="020B0604020202020204" pitchFamily="34" charset="0"/>
                <a:ea typeface="Calibri" panose="020F0502020204030204" pitchFamily="34" charset="0"/>
                <a:cs typeface="Arial" panose="020B0604020202020204" pitchFamily="34" charset="0"/>
              </a:rPr>
            </a:br>
            <a:r>
              <a:rPr lang="en-US" sz="3600" dirty="0">
                <a:latin typeface="Arial" panose="020B0604020202020204" pitchFamily="34" charset="0"/>
                <a:ea typeface="Calibri" panose="020F0502020204030204" pitchFamily="34" charset="0"/>
                <a:cs typeface="Arial" panose="020B0604020202020204" pitchFamily="34" charset="0"/>
              </a:rPr>
              <a:t>“raised . . . to life” (NIV).</a:t>
            </a:r>
          </a:p>
        </p:txBody>
      </p:sp>
      <p:sp>
        <p:nvSpPr>
          <p:cNvPr id="6" name="Title 1">
            <a:extLst>
              <a:ext uri="{FF2B5EF4-FFF2-40B4-BE49-F238E27FC236}">
                <a16:creationId xmlns:a16="http://schemas.microsoft.com/office/drawing/2014/main" id="{2728DF74-DFAE-3749-A7F4-7FC948D53C0A}"/>
              </a:ext>
            </a:extLst>
          </p:cNvPr>
          <p:cNvSpPr>
            <a:spLocks noGrp="1"/>
          </p:cNvSpPr>
          <p:nvPr>
            <p:ph type="title"/>
          </p:nvPr>
        </p:nvSpPr>
        <p:spPr>
          <a:xfrm>
            <a:off x="838200" y="464518"/>
            <a:ext cx="10515600" cy="802194"/>
          </a:xfrm>
        </p:spPr>
        <p:txBody>
          <a:bodyPr>
            <a:normAutofit fontScale="90000"/>
          </a:bodyPr>
          <a:lstStyle/>
          <a:p>
            <a:r>
              <a:rPr lang="en-US" sz="5300" b="1" dirty="0">
                <a:latin typeface="Arial" panose="020B0604020202020204" pitchFamily="34" charset="0"/>
                <a:cs typeface="Arial" panose="020B0604020202020204" pitchFamily="34" charset="0"/>
              </a:rPr>
              <a:t>KEY TERMS:</a:t>
            </a:r>
            <a:endParaRPr lang="en-US" sz="6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5033726"/>
          </a:xfrm>
        </p:spPr>
        <p:txBody>
          <a:bodyPr>
            <a:normAutofit/>
          </a:bodyPr>
          <a:lstStyle/>
          <a:p>
            <a:pPr>
              <a:spcBef>
                <a:spcPts val="0"/>
              </a:spcBef>
            </a:pPr>
            <a:r>
              <a:rPr lang="en-US" sz="3600" b="1" dirty="0">
                <a:latin typeface="Arial" panose="020B0604020202020204" pitchFamily="34" charset="0"/>
                <a:ea typeface="Calibri" panose="020F0502020204030204" pitchFamily="34" charset="0"/>
                <a:cs typeface="Arial" panose="020B0604020202020204" pitchFamily="34" charset="0"/>
              </a:rPr>
              <a:t>Repent (verse 38)—Greek: </a:t>
            </a:r>
            <a:r>
              <a:rPr lang="en-US" sz="3600" b="1" i="1" dirty="0" err="1">
                <a:latin typeface="Arial" panose="020B0604020202020204" pitchFamily="34" charset="0"/>
                <a:ea typeface="Calibri" panose="020F0502020204030204" pitchFamily="34" charset="0"/>
                <a:cs typeface="Arial" panose="020B0604020202020204" pitchFamily="34" charset="0"/>
              </a:rPr>
              <a:t>metanoeó</a:t>
            </a:r>
            <a:br>
              <a:rPr lang="en-US" sz="3600" b="1" i="1" dirty="0">
                <a:latin typeface="Arial" panose="020B0604020202020204" pitchFamily="34" charset="0"/>
                <a:ea typeface="Calibri" panose="020F0502020204030204" pitchFamily="34" charset="0"/>
                <a:cs typeface="Arial" panose="020B0604020202020204" pitchFamily="34" charset="0"/>
              </a:rPr>
            </a:br>
            <a:r>
              <a:rPr lang="en-US" sz="3600" b="1" dirty="0">
                <a:latin typeface="Arial" panose="020B0604020202020204" pitchFamily="34" charset="0"/>
                <a:ea typeface="Calibri" panose="020F0502020204030204" pitchFamily="34" charset="0"/>
                <a:cs typeface="Arial" panose="020B0604020202020204" pitchFamily="34" charset="0"/>
              </a:rPr>
              <a:t>(met-an-o-eh’-o):</a:t>
            </a:r>
            <a:r>
              <a:rPr lang="en-US" sz="3600" dirty="0">
                <a:latin typeface="Arial" panose="020B0604020202020204" pitchFamily="34" charset="0"/>
                <a:ea typeface="Calibri" panose="020F0502020204030204" pitchFamily="34" charset="0"/>
                <a:cs typeface="Arial" panose="020B0604020202020204" pitchFamily="34" charset="0"/>
              </a:rPr>
              <a:t> to change one’s mind or purpose.</a:t>
            </a:r>
          </a:p>
          <a:p>
            <a:pPr marL="0" indent="0">
              <a:spcBef>
                <a:spcPts val="0"/>
              </a:spcBef>
              <a:buNone/>
            </a:pPr>
            <a:r>
              <a:rPr lang="en-US" sz="3600" dirty="0">
                <a:latin typeface="Arial" panose="020B0604020202020204" pitchFamily="34" charset="0"/>
                <a:ea typeface="Calibri" panose="020F0502020204030204" pitchFamily="34" charset="0"/>
                <a:cs typeface="Arial" panose="020B0604020202020204" pitchFamily="34" charset="0"/>
              </a:rPr>
              <a:t> </a:t>
            </a:r>
          </a:p>
          <a:p>
            <a:pPr>
              <a:spcBef>
                <a:spcPts val="0"/>
              </a:spcBef>
            </a:pPr>
            <a:r>
              <a:rPr lang="en-US" sz="3600" b="1" dirty="0">
                <a:latin typeface="Arial" panose="020B0604020202020204" pitchFamily="34" charset="0"/>
                <a:ea typeface="Calibri" panose="020F0502020204030204" pitchFamily="34" charset="0"/>
                <a:cs typeface="Arial" panose="020B0604020202020204" pitchFamily="34" charset="0"/>
              </a:rPr>
              <a:t>Witnesses (verse 32)—Greek: </a:t>
            </a:r>
            <a:r>
              <a:rPr lang="en-US" sz="3600" b="1" i="1" dirty="0" err="1">
                <a:latin typeface="Arial" panose="020B0604020202020204" pitchFamily="34" charset="0"/>
                <a:ea typeface="Calibri" panose="020F0502020204030204" pitchFamily="34" charset="0"/>
                <a:cs typeface="Arial" panose="020B0604020202020204" pitchFamily="34" charset="0"/>
              </a:rPr>
              <a:t>martus</a:t>
            </a:r>
            <a:br>
              <a:rPr lang="en-US" sz="3600" b="1" i="1" dirty="0">
                <a:latin typeface="Arial" panose="020B0604020202020204" pitchFamily="34" charset="0"/>
                <a:ea typeface="Calibri" panose="020F0502020204030204" pitchFamily="34" charset="0"/>
                <a:cs typeface="Arial" panose="020B0604020202020204" pitchFamily="34" charset="0"/>
              </a:rPr>
            </a:br>
            <a:r>
              <a:rPr lang="en-US" sz="3600" b="1" dirty="0">
                <a:latin typeface="Arial" panose="020B0604020202020204" pitchFamily="34" charset="0"/>
                <a:ea typeface="Calibri" panose="020F0502020204030204" pitchFamily="34" charset="0"/>
                <a:cs typeface="Arial" panose="020B0604020202020204" pitchFamily="34" charset="0"/>
              </a:rPr>
              <a:t>(mar’-</a:t>
            </a:r>
            <a:r>
              <a:rPr lang="en-US" sz="3600" b="1" dirty="0" err="1">
                <a:latin typeface="Arial" panose="020B0604020202020204" pitchFamily="34" charset="0"/>
                <a:ea typeface="Calibri" panose="020F0502020204030204" pitchFamily="34" charset="0"/>
                <a:cs typeface="Arial" panose="020B0604020202020204" pitchFamily="34" charset="0"/>
              </a:rPr>
              <a:t>toos</a:t>
            </a:r>
            <a:r>
              <a:rPr lang="en-US" sz="3600" b="1" dirty="0">
                <a:latin typeface="Arial" panose="020B0604020202020204" pitchFamily="34" charset="0"/>
                <a:ea typeface="Calibri" panose="020F0502020204030204" pitchFamily="34" charset="0"/>
                <a:cs typeface="Arial" panose="020B0604020202020204" pitchFamily="34" charset="0"/>
              </a:rPr>
              <a:t>):</a:t>
            </a:r>
            <a:r>
              <a:rPr lang="en-US" sz="3600" dirty="0">
                <a:latin typeface="Arial" panose="020B0604020202020204" pitchFamily="34" charset="0"/>
                <a:ea typeface="Calibri" panose="020F0502020204030204" pitchFamily="34" charset="0"/>
                <a:cs typeface="Arial" panose="020B0604020202020204" pitchFamily="34" charset="0"/>
              </a:rPr>
              <a:t> eyewitnesses or ear-witnesses.</a:t>
            </a:r>
          </a:p>
          <a:p>
            <a:pPr marL="0" indent="0">
              <a:spcBef>
                <a:spcPts val="0"/>
              </a:spcBef>
              <a:buNone/>
            </a:pPr>
            <a:endParaRPr lang="en-US" sz="3600" dirty="0">
              <a:latin typeface="Arial" panose="020B0604020202020204" pitchFamily="34" charset="0"/>
              <a:ea typeface="Calibri" panose="020F0502020204030204" pitchFamily="34" charset="0"/>
              <a:cs typeface="Arial" panose="020B0604020202020204" pitchFamily="34" charset="0"/>
            </a:endParaRPr>
          </a:p>
          <a:p>
            <a:pPr>
              <a:spcBef>
                <a:spcPts val="0"/>
              </a:spcBef>
            </a:pPr>
            <a:r>
              <a:rPr lang="en-US" sz="3600" b="1" dirty="0">
                <a:latin typeface="Arial" panose="020B0604020202020204" pitchFamily="34" charset="0"/>
                <a:ea typeface="Calibri" panose="020F0502020204030204" pitchFamily="34" charset="0"/>
                <a:cs typeface="Arial" panose="020B0604020202020204" pitchFamily="34" charset="0"/>
              </a:rPr>
              <a:t>Wonders (verse 43)—Greek: </a:t>
            </a:r>
            <a:r>
              <a:rPr lang="en-US" sz="3600" b="1" i="1" dirty="0">
                <a:latin typeface="Arial" panose="020B0604020202020204" pitchFamily="34" charset="0"/>
                <a:ea typeface="Calibri" panose="020F0502020204030204" pitchFamily="34" charset="0"/>
                <a:cs typeface="Arial" panose="020B0604020202020204" pitchFamily="34" charset="0"/>
              </a:rPr>
              <a:t>teras </a:t>
            </a:r>
            <a:r>
              <a:rPr lang="en-US" sz="3600" b="1" dirty="0">
                <a:latin typeface="Arial" panose="020B0604020202020204" pitchFamily="34" charset="0"/>
                <a:ea typeface="Calibri" panose="020F0502020204030204" pitchFamily="34" charset="0"/>
                <a:cs typeface="Arial" panose="020B0604020202020204" pitchFamily="34" charset="0"/>
              </a:rPr>
              <a:t>(</a:t>
            </a:r>
            <a:r>
              <a:rPr lang="en-US" sz="3600" b="1" dirty="0" err="1">
                <a:latin typeface="Arial" panose="020B0604020202020204" pitchFamily="34" charset="0"/>
                <a:ea typeface="Calibri" panose="020F0502020204030204" pitchFamily="34" charset="0"/>
                <a:cs typeface="Arial" panose="020B0604020202020204" pitchFamily="34" charset="0"/>
              </a:rPr>
              <a:t>ter</a:t>
            </a:r>
            <a:r>
              <a:rPr lang="en-US" sz="3600" b="1" dirty="0">
                <a:latin typeface="Arial" panose="020B0604020202020204" pitchFamily="34" charset="0"/>
                <a:ea typeface="Calibri" panose="020F0502020204030204" pitchFamily="34" charset="0"/>
                <a:cs typeface="Arial" panose="020B0604020202020204" pitchFamily="34" charset="0"/>
              </a:rPr>
              <a:t>’-as):</a:t>
            </a:r>
            <a:r>
              <a:rPr lang="en-US" sz="3600" dirty="0">
                <a:latin typeface="Arial" panose="020B0604020202020204" pitchFamily="34" charset="0"/>
                <a:ea typeface="Calibri" panose="020F0502020204030204" pitchFamily="34" charset="0"/>
                <a:cs typeface="Arial" panose="020B0604020202020204" pitchFamily="34" charset="0"/>
              </a:rPr>
              <a:t> portents; marvels; miraculous events.</a:t>
            </a:r>
          </a:p>
        </p:txBody>
      </p:sp>
      <p:sp>
        <p:nvSpPr>
          <p:cNvPr id="6" name="Title 1">
            <a:extLst>
              <a:ext uri="{FF2B5EF4-FFF2-40B4-BE49-F238E27FC236}">
                <a16:creationId xmlns:a16="http://schemas.microsoft.com/office/drawing/2014/main" id="{2728DF74-DFAE-3749-A7F4-7FC948D53C0A}"/>
              </a:ext>
            </a:extLst>
          </p:cNvPr>
          <p:cNvSpPr>
            <a:spLocks noGrp="1"/>
          </p:cNvSpPr>
          <p:nvPr>
            <p:ph type="title"/>
          </p:nvPr>
        </p:nvSpPr>
        <p:spPr>
          <a:xfrm>
            <a:off x="838200" y="464518"/>
            <a:ext cx="10515600" cy="802194"/>
          </a:xfrm>
        </p:spPr>
        <p:txBody>
          <a:bodyPr>
            <a:normAutofit fontScale="90000"/>
          </a:bodyPr>
          <a:lstStyle/>
          <a:p>
            <a:r>
              <a:rPr lang="en-US" sz="5300" b="1" dirty="0">
                <a:latin typeface="Arial" panose="020B0604020202020204" pitchFamily="34" charset="0"/>
                <a:cs typeface="Arial" panose="020B0604020202020204" pitchFamily="34" charset="0"/>
              </a:rPr>
              <a:t>KEY TERMS:</a:t>
            </a:r>
            <a:endParaRPr lang="en-US" sz="6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0496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ANALYSIS OF THE BIBLICAL TEXT (Lesson Outline)</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a:lnSpc>
                <a:spcPct val="150000"/>
              </a:lnSpc>
            </a:pPr>
            <a:r>
              <a:rPr lang="en-US" sz="4400" b="1" dirty="0">
                <a:latin typeface="Arial" panose="020B0604020202020204" pitchFamily="34" charset="0"/>
                <a:cs typeface="Arial" panose="020B0604020202020204" pitchFamily="34" charset="0"/>
              </a:rPr>
              <a:t>The Pricking </a:t>
            </a:r>
            <a:r>
              <a:rPr lang="en-US" sz="4400" dirty="0">
                <a:latin typeface="Arial" panose="020B0604020202020204" pitchFamily="34" charset="0"/>
                <a:cs typeface="Arial" panose="020B0604020202020204" pitchFamily="34" charset="0"/>
              </a:rPr>
              <a:t>(Acts 2:32-33, 37-38)</a:t>
            </a:r>
          </a:p>
          <a:p>
            <a:pPr>
              <a:lnSpc>
                <a:spcPct val="150000"/>
              </a:lnSpc>
            </a:pPr>
            <a:r>
              <a:rPr lang="en-US" sz="4400" b="1" dirty="0">
                <a:latin typeface="Arial" panose="020B0604020202020204" pitchFamily="34" charset="0"/>
                <a:cs typeface="Arial" panose="020B0604020202020204" pitchFamily="34" charset="0"/>
              </a:rPr>
              <a:t>The Promise </a:t>
            </a:r>
            <a:r>
              <a:rPr lang="en-US" sz="4400" dirty="0">
                <a:latin typeface="Arial" panose="020B0604020202020204" pitchFamily="34" charset="0"/>
                <a:cs typeface="Arial" panose="020B0604020202020204" pitchFamily="34" charset="0"/>
              </a:rPr>
              <a:t>(Acts 2:39-42)</a:t>
            </a:r>
          </a:p>
          <a:p>
            <a:pPr>
              <a:lnSpc>
                <a:spcPct val="150000"/>
              </a:lnSpc>
            </a:pPr>
            <a:r>
              <a:rPr lang="en-US" sz="4400" b="1" dirty="0">
                <a:latin typeface="Arial" panose="020B0604020202020204" pitchFamily="34" charset="0"/>
                <a:cs typeface="Arial" panose="020B0604020202020204" pitchFamily="34" charset="0"/>
              </a:rPr>
              <a:t>The Praise </a:t>
            </a:r>
            <a:r>
              <a:rPr lang="en-US" sz="4400" dirty="0">
                <a:latin typeface="Arial" panose="020B0604020202020204" pitchFamily="34" charset="0"/>
                <a:cs typeface="Arial" panose="020B0604020202020204" pitchFamily="34" charset="0"/>
              </a:rPr>
              <a:t>(Acts 2:43-47)</a:t>
            </a:r>
          </a:p>
        </p:txBody>
      </p:sp>
    </p:spTree>
    <p:extLst>
      <p:ext uri="{BB962C8B-B14F-4D97-AF65-F5344CB8AC3E}">
        <p14:creationId xmlns:p14="http://schemas.microsoft.com/office/powerpoint/2010/main" val="3439432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normAutofit fontScale="90000"/>
          </a:bodyPr>
          <a:lstStyle/>
          <a:p>
            <a:r>
              <a:rPr lang="en-US" sz="4800" b="1" dirty="0">
                <a:latin typeface="Arial" panose="020B0604020202020204" pitchFamily="34" charset="0"/>
                <a:cs typeface="Arial" panose="020B0604020202020204" pitchFamily="34" charset="0"/>
              </a:rPr>
              <a:t>The Pricking </a:t>
            </a:r>
            <a:r>
              <a:rPr lang="en-US" sz="4800" dirty="0">
                <a:latin typeface="Arial" panose="020B0604020202020204" pitchFamily="34" charset="0"/>
                <a:cs typeface="Arial" panose="020B0604020202020204" pitchFamily="34" charset="0"/>
              </a:rPr>
              <a:t>(</a:t>
            </a:r>
            <a:r>
              <a:rPr lang="en-US" sz="4800" i="1" dirty="0">
                <a:latin typeface="Arial" panose="020B0604020202020204" pitchFamily="34" charset="0"/>
                <a:cs typeface="Arial" panose="020B0604020202020204" pitchFamily="34" charset="0"/>
              </a:rPr>
              <a:t>Acts 2:32-33, 37-38 NIV</a:t>
            </a:r>
            <a:r>
              <a:rPr lang="en-US" sz="4800" dirty="0">
                <a:latin typeface="Arial" panose="020B0604020202020204" pitchFamily="34" charset="0"/>
                <a:cs typeface="Arial" panose="020B0604020202020204" pitchFamily="34" charset="0"/>
              </a:rPr>
              <a:t>)</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66900"/>
            <a:ext cx="10515600" cy="4436623"/>
          </a:xfrm>
        </p:spPr>
        <p:txBody>
          <a:bodyPr>
            <a:normAutofit/>
          </a:bodyPr>
          <a:lstStyle/>
          <a:p>
            <a:pPr marL="0" indent="0">
              <a:buNone/>
            </a:pPr>
            <a:r>
              <a:rPr lang="en-US" sz="4400" b="1" dirty="0">
                <a:latin typeface="Arial" panose="020B0604020202020204" pitchFamily="34" charset="0"/>
                <a:cs typeface="Arial" panose="020B0604020202020204" pitchFamily="34" charset="0"/>
              </a:rPr>
              <a:t>32</a:t>
            </a:r>
            <a:r>
              <a:rPr lang="en-US" sz="4400" dirty="0">
                <a:latin typeface="Arial" panose="020B0604020202020204" pitchFamily="34" charset="0"/>
                <a:cs typeface="Arial" panose="020B0604020202020204" pitchFamily="34" charset="0"/>
              </a:rPr>
              <a:t> God has </a:t>
            </a:r>
            <a:r>
              <a:rPr lang="en-US" sz="4400" i="1" dirty="0">
                <a:latin typeface="Arial" panose="020B0604020202020204" pitchFamily="34" charset="0"/>
                <a:cs typeface="Arial" panose="020B0604020202020204" pitchFamily="34" charset="0"/>
              </a:rPr>
              <a:t>raised</a:t>
            </a:r>
            <a:r>
              <a:rPr lang="en-US" sz="4400" dirty="0">
                <a:latin typeface="Arial" panose="020B0604020202020204" pitchFamily="34" charset="0"/>
                <a:cs typeface="Arial" panose="020B0604020202020204" pitchFamily="34" charset="0"/>
              </a:rPr>
              <a:t> this Jesus to </a:t>
            </a:r>
            <a:r>
              <a:rPr lang="en-US" sz="4400" i="1" dirty="0">
                <a:latin typeface="Arial" panose="020B0604020202020204" pitchFamily="34" charset="0"/>
                <a:cs typeface="Arial" panose="020B0604020202020204" pitchFamily="34" charset="0"/>
              </a:rPr>
              <a:t>life</a:t>
            </a:r>
            <a:r>
              <a:rPr lang="en-US" sz="4400" dirty="0">
                <a:latin typeface="Arial" panose="020B0604020202020204" pitchFamily="34" charset="0"/>
                <a:cs typeface="Arial" panose="020B0604020202020204" pitchFamily="34" charset="0"/>
              </a:rPr>
              <a:t>, and we are all </a:t>
            </a:r>
            <a:r>
              <a:rPr lang="en-US" sz="4400" i="1" dirty="0">
                <a:latin typeface="Arial" panose="020B0604020202020204" pitchFamily="34" charset="0"/>
                <a:cs typeface="Arial" panose="020B0604020202020204" pitchFamily="34" charset="0"/>
              </a:rPr>
              <a:t>witnesses</a:t>
            </a:r>
            <a:r>
              <a:rPr lang="en-US" sz="4400" dirty="0">
                <a:latin typeface="Arial" panose="020B0604020202020204" pitchFamily="34" charset="0"/>
                <a:cs typeface="Arial" panose="020B0604020202020204" pitchFamily="34" charset="0"/>
              </a:rPr>
              <a:t> of it.</a:t>
            </a:r>
          </a:p>
          <a:p>
            <a:pPr marL="0" indent="0">
              <a:buNone/>
            </a:pPr>
            <a:r>
              <a:rPr lang="en-US" sz="4400" b="1" dirty="0">
                <a:latin typeface="Arial" panose="020B0604020202020204" pitchFamily="34" charset="0"/>
                <a:cs typeface="Arial" panose="020B0604020202020204" pitchFamily="34" charset="0"/>
              </a:rPr>
              <a:t>33</a:t>
            </a:r>
            <a:r>
              <a:rPr lang="en-US" sz="4400" dirty="0">
                <a:latin typeface="Arial" panose="020B0604020202020204" pitchFamily="34" charset="0"/>
                <a:cs typeface="Arial" panose="020B0604020202020204" pitchFamily="34" charset="0"/>
              </a:rPr>
              <a:t> Exalted to the right hand of God, he has received from the Father the promised Holy Spirit and has poured out what you now see and hear.</a:t>
            </a: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normAutofit fontScale="90000"/>
          </a:bodyPr>
          <a:lstStyle/>
          <a:p>
            <a:r>
              <a:rPr lang="en-US" sz="4800" b="1" dirty="0">
                <a:latin typeface="Arial" panose="020B0604020202020204" pitchFamily="34" charset="0"/>
                <a:cs typeface="Arial" panose="020B0604020202020204" pitchFamily="34" charset="0"/>
              </a:rPr>
              <a:t>The Pricking </a:t>
            </a:r>
            <a:r>
              <a:rPr lang="en-US" sz="4800" dirty="0">
                <a:latin typeface="Arial" panose="020B0604020202020204" pitchFamily="34" charset="0"/>
                <a:cs typeface="Arial" panose="020B0604020202020204" pitchFamily="34" charset="0"/>
              </a:rPr>
              <a:t>(</a:t>
            </a:r>
            <a:r>
              <a:rPr lang="en-US" sz="4800" i="1" dirty="0">
                <a:latin typeface="Arial" panose="020B0604020202020204" pitchFamily="34" charset="0"/>
                <a:cs typeface="Arial" panose="020B0604020202020204" pitchFamily="34" charset="0"/>
              </a:rPr>
              <a:t>Acts 2:32-33, 37-38 NIV</a:t>
            </a:r>
            <a:r>
              <a:rPr lang="en-US" sz="4800" dirty="0">
                <a:latin typeface="Arial" panose="020B0604020202020204" pitchFamily="34" charset="0"/>
                <a:cs typeface="Arial" panose="020B0604020202020204" pitchFamily="34" charset="0"/>
              </a:rPr>
              <a:t>)</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66900"/>
            <a:ext cx="10515600" cy="4436623"/>
          </a:xfrm>
        </p:spPr>
        <p:txBody>
          <a:bodyPr>
            <a:normAutofit/>
          </a:bodyPr>
          <a:lstStyle/>
          <a:p>
            <a:pPr marL="0" indent="0">
              <a:buNone/>
            </a:pPr>
            <a:r>
              <a:rPr lang="en-US" sz="4000" b="1" dirty="0">
                <a:latin typeface="Arial" panose="020B0604020202020204" pitchFamily="34" charset="0"/>
                <a:cs typeface="Arial" panose="020B0604020202020204" pitchFamily="34" charset="0"/>
              </a:rPr>
              <a:t>37</a:t>
            </a:r>
            <a:r>
              <a:rPr lang="en-US" sz="4000" dirty="0">
                <a:latin typeface="Arial" panose="020B0604020202020204" pitchFamily="34" charset="0"/>
                <a:cs typeface="Arial" panose="020B0604020202020204" pitchFamily="34" charset="0"/>
              </a:rPr>
              <a:t> When the people heard this, they were cut to the heart and said to Peter and the other apostles, “Brothers, what shall we do?”</a:t>
            </a:r>
          </a:p>
          <a:p>
            <a:pPr marL="0" indent="0">
              <a:buNone/>
            </a:pPr>
            <a:r>
              <a:rPr lang="en-US" sz="4000" b="1" dirty="0">
                <a:latin typeface="Arial" panose="020B0604020202020204" pitchFamily="34" charset="0"/>
                <a:cs typeface="Arial" panose="020B0604020202020204" pitchFamily="34" charset="0"/>
              </a:rPr>
              <a:t>38</a:t>
            </a:r>
            <a:r>
              <a:rPr lang="en-US" sz="4000" dirty="0">
                <a:latin typeface="Arial" panose="020B0604020202020204" pitchFamily="34" charset="0"/>
                <a:cs typeface="Arial" panose="020B0604020202020204" pitchFamily="34" charset="0"/>
              </a:rPr>
              <a:t> Peter replied, “</a:t>
            </a:r>
            <a:r>
              <a:rPr lang="en-US" sz="4000" i="1" dirty="0">
                <a:latin typeface="Arial" panose="020B0604020202020204" pitchFamily="34" charset="0"/>
                <a:cs typeface="Arial" panose="020B0604020202020204" pitchFamily="34" charset="0"/>
              </a:rPr>
              <a:t>Repent</a:t>
            </a:r>
            <a:r>
              <a:rPr lang="en-US" sz="4000" dirty="0">
                <a:latin typeface="Arial" panose="020B0604020202020204" pitchFamily="34" charset="0"/>
                <a:cs typeface="Arial" panose="020B0604020202020204" pitchFamily="34" charset="0"/>
              </a:rPr>
              <a:t> and be baptized, every one of you, in the name of Jesus Christ for the </a:t>
            </a:r>
            <a:r>
              <a:rPr lang="en-US" sz="4000" i="1" dirty="0">
                <a:latin typeface="Arial" panose="020B0604020202020204" pitchFamily="34" charset="0"/>
                <a:cs typeface="Arial" panose="020B0604020202020204" pitchFamily="34" charset="0"/>
              </a:rPr>
              <a:t>forgiveness</a:t>
            </a:r>
            <a:r>
              <a:rPr lang="en-US" sz="4000" dirty="0">
                <a:latin typeface="Arial" panose="020B0604020202020204" pitchFamily="34" charset="0"/>
                <a:cs typeface="Arial" panose="020B0604020202020204" pitchFamily="34" charset="0"/>
              </a:rPr>
              <a:t> of your sins. And you will receive the gift of the Holy Spirit.”</a:t>
            </a: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5468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What Do You Think?</a:t>
            </a:r>
            <a:r>
              <a:rPr lang="en-US" dirty="0">
                <a:latin typeface="Arial" panose="020B0604020202020204" pitchFamily="34" charset="0"/>
                <a:cs typeface="Arial" panose="020B0604020202020204" pitchFamily="34"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buNone/>
            </a:pPr>
            <a:r>
              <a:rPr lang="en-US" sz="4000" dirty="0">
                <a:latin typeface="Arial" panose="020B0604020202020204" pitchFamily="34" charset="0"/>
                <a:cs typeface="Arial" panose="020B0604020202020204" pitchFamily="34" charset="0"/>
              </a:rPr>
              <a:t>Is it possible to come to Jesus without repentance—that is, if one’s heart is not pricked of sin?</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273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838200" y="365126"/>
            <a:ext cx="10515600" cy="897144"/>
          </a:xfrm>
        </p:spPr>
        <p:txBody>
          <a:bodyPr>
            <a:normAutofit/>
          </a:bodyPr>
          <a:lstStyle/>
          <a:p>
            <a:r>
              <a:rPr lang="en-US" b="1" dirty="0">
                <a:latin typeface="Arial" panose="020B0604020202020204" pitchFamily="34" charset="0"/>
                <a:cs typeface="Arial" panose="020B0604020202020204" pitchFamily="34" charset="0"/>
              </a:rPr>
              <a:t>THE PROMISE </a:t>
            </a:r>
            <a:r>
              <a:rPr lang="en-US"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ACTS 2:39-42</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NIV</a:t>
            </a:r>
            <a:r>
              <a:rPr lang="en-US" dirty="0">
                <a:latin typeface="Arial" panose="020B0604020202020204" pitchFamily="34" charset="0"/>
                <a:cs typeface="Arial" panose="020B0604020202020204" pitchFamily="34" charset="0"/>
              </a:rPr>
              <a:t>)</a:t>
            </a:r>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789043"/>
            <a:ext cx="10515600" cy="4703832"/>
          </a:xfrm>
        </p:spPr>
        <p:txBody>
          <a:bodyPr>
            <a:normAutofit/>
          </a:bodyPr>
          <a:lstStyle/>
          <a:p>
            <a:pPr marL="0" indent="0">
              <a:buNone/>
            </a:pPr>
            <a:r>
              <a:rPr lang="en-US" sz="4000" b="1" dirty="0">
                <a:latin typeface="Arial" panose="020B0604020202020204" pitchFamily="34" charset="0"/>
                <a:cs typeface="Arial" panose="020B0604020202020204" pitchFamily="34" charset="0"/>
              </a:rPr>
              <a:t>39</a:t>
            </a:r>
            <a:r>
              <a:rPr lang="en-US" sz="4000" dirty="0">
                <a:latin typeface="Arial" panose="020B0604020202020204" pitchFamily="34" charset="0"/>
                <a:cs typeface="Arial" panose="020B0604020202020204" pitchFamily="34" charset="0"/>
              </a:rPr>
              <a:t> “The promise is for you and your children and for all who are far off—for all whom the Lord our God will call.”</a:t>
            </a:r>
          </a:p>
          <a:p>
            <a:pPr marL="0" indent="0">
              <a:buNone/>
            </a:pPr>
            <a:r>
              <a:rPr lang="en-US" sz="4000" b="1" dirty="0">
                <a:latin typeface="Arial" panose="020B0604020202020204" pitchFamily="34" charset="0"/>
                <a:cs typeface="Arial" panose="020B0604020202020204" pitchFamily="34" charset="0"/>
              </a:rPr>
              <a:t>40</a:t>
            </a:r>
            <a:r>
              <a:rPr lang="en-US" sz="4000" dirty="0">
                <a:latin typeface="Arial" panose="020B0604020202020204" pitchFamily="34" charset="0"/>
                <a:cs typeface="Arial" panose="020B0604020202020204" pitchFamily="34" charset="0"/>
              </a:rPr>
              <a:t> With many other words he warned them; and he pleaded with them, “Save yourselves from this corrupt generation.”</a:t>
            </a: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1667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798983"/>
            <a:ext cx="10515600" cy="4693892"/>
          </a:xfrm>
        </p:spPr>
        <p:txBody>
          <a:bodyPr>
            <a:normAutofit/>
          </a:bodyPr>
          <a:lstStyle/>
          <a:p>
            <a:pPr marL="0" indent="0">
              <a:buNone/>
            </a:pPr>
            <a:r>
              <a:rPr lang="en-US" sz="4000" b="1" dirty="0">
                <a:latin typeface="Arial" panose="020B0604020202020204" pitchFamily="34" charset="0"/>
                <a:cs typeface="Arial" panose="020B0604020202020204" pitchFamily="34" charset="0"/>
              </a:rPr>
              <a:t>41</a:t>
            </a:r>
            <a:r>
              <a:rPr lang="en-US" sz="4000" dirty="0">
                <a:latin typeface="Arial" panose="020B0604020202020204" pitchFamily="34" charset="0"/>
                <a:cs typeface="Arial" panose="020B0604020202020204" pitchFamily="34" charset="0"/>
              </a:rPr>
              <a:t> Those who accepted his message were baptized, and about three thousand were added to their number that day.</a:t>
            </a:r>
          </a:p>
          <a:p>
            <a:pPr marL="0" indent="0">
              <a:buNone/>
            </a:pPr>
            <a:r>
              <a:rPr lang="en-US" sz="4000" b="1" dirty="0">
                <a:latin typeface="Arial" panose="020B0604020202020204" pitchFamily="34" charset="0"/>
                <a:cs typeface="Arial" panose="020B0604020202020204" pitchFamily="34" charset="0"/>
              </a:rPr>
              <a:t>42</a:t>
            </a:r>
            <a:r>
              <a:rPr lang="en-US" sz="4000" dirty="0">
                <a:latin typeface="Arial" panose="020B0604020202020204" pitchFamily="34" charset="0"/>
                <a:cs typeface="Arial" panose="020B0604020202020204" pitchFamily="34" charset="0"/>
              </a:rPr>
              <a:t> They devoted themselves to the apostles’ teaching and to fellowship, to the breaking of bread and to prayer.</a:t>
            </a:r>
          </a:p>
          <a:p>
            <a:pPr marL="0" indent="0">
              <a:buNone/>
            </a:pPr>
            <a:endParaRPr lang="en-US"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AC366F6A-2D1F-3344-A0A1-7E057676CB51}"/>
              </a:ext>
            </a:extLst>
          </p:cNvPr>
          <p:cNvSpPr>
            <a:spLocks noGrp="1"/>
          </p:cNvSpPr>
          <p:nvPr>
            <p:ph type="title"/>
          </p:nvPr>
        </p:nvSpPr>
        <p:spPr>
          <a:xfrm>
            <a:off x="838200" y="365126"/>
            <a:ext cx="10515600" cy="897144"/>
          </a:xfrm>
        </p:spPr>
        <p:txBody>
          <a:bodyPr>
            <a:normAutofit/>
          </a:bodyPr>
          <a:lstStyle/>
          <a:p>
            <a:r>
              <a:rPr lang="en-US" b="1" dirty="0">
                <a:latin typeface="Arial" panose="020B0604020202020204" pitchFamily="34" charset="0"/>
                <a:cs typeface="Arial" panose="020B0604020202020204" pitchFamily="34" charset="0"/>
              </a:rPr>
              <a:t>THE PROMISE </a:t>
            </a:r>
            <a:r>
              <a:rPr lang="en-US"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ACTS 2:39-42</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NIV</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64458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What Do You Think? </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latin typeface="Arial" panose="020B0604020202020204" pitchFamily="34" charset="0"/>
                <a:cs typeface="Arial" panose="020B0604020202020204" pitchFamily="34" charset="0"/>
              </a:rPr>
              <a:t>As we seek to commune with the Holy Spirit, in what ways can we truly fellowship with one another?</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838200" y="365125"/>
            <a:ext cx="10515600" cy="1006475"/>
          </a:xfrm>
        </p:spPr>
        <p:txBody>
          <a:bodyPr>
            <a:normAutofit/>
          </a:bodyPr>
          <a:lstStyle/>
          <a:p>
            <a:r>
              <a:rPr lang="en-US" b="1" dirty="0">
                <a:latin typeface="Arial" panose="020B0604020202020204" pitchFamily="34" charset="0"/>
                <a:cs typeface="Arial" panose="020B0604020202020204" pitchFamily="34" charset="0"/>
              </a:rPr>
              <a:t>THE PRAISE </a:t>
            </a:r>
            <a:r>
              <a:rPr lang="en-US"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ACTS 2:43-47, NIV</a:t>
            </a:r>
            <a:r>
              <a:rPr lang="en-US" dirty="0">
                <a:latin typeface="Arial" panose="020B0604020202020204" pitchFamily="34" charset="0"/>
                <a:cs typeface="Arial" panose="020B0604020202020204" pitchFamily="34" charset="0"/>
              </a:rPr>
              <a:t>)</a:t>
            </a:r>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745146"/>
            <a:ext cx="10515600" cy="4327663"/>
          </a:xfrm>
        </p:spPr>
        <p:txBody>
          <a:bodyPr>
            <a:normAutofit/>
          </a:bodyPr>
          <a:lstStyle/>
          <a:p>
            <a:pPr marL="0" indent="0">
              <a:buNone/>
            </a:pPr>
            <a:r>
              <a:rPr lang="en-US" sz="4000" b="1" dirty="0">
                <a:latin typeface="Arial" panose="020B0604020202020204" pitchFamily="34" charset="0"/>
                <a:cs typeface="Arial" panose="020B0604020202020204" pitchFamily="34" charset="0"/>
              </a:rPr>
              <a:t>43</a:t>
            </a:r>
            <a:r>
              <a:rPr lang="en-US" sz="4000" dirty="0">
                <a:latin typeface="Arial" panose="020B0604020202020204" pitchFamily="34" charset="0"/>
                <a:cs typeface="Arial" panose="020B0604020202020204" pitchFamily="34" charset="0"/>
              </a:rPr>
              <a:t> Everyone was filled with awe at the many </a:t>
            </a:r>
            <a:r>
              <a:rPr lang="en-US" sz="4000" i="1" dirty="0">
                <a:latin typeface="Arial" panose="020B0604020202020204" pitchFamily="34" charset="0"/>
                <a:cs typeface="Arial" panose="020B0604020202020204" pitchFamily="34" charset="0"/>
              </a:rPr>
              <a:t>wonders</a:t>
            </a:r>
            <a:r>
              <a:rPr lang="en-US" sz="4000" dirty="0">
                <a:latin typeface="Arial" panose="020B0604020202020204" pitchFamily="34" charset="0"/>
                <a:cs typeface="Arial" panose="020B0604020202020204" pitchFamily="34" charset="0"/>
              </a:rPr>
              <a:t> and signs performed by the apostles.</a:t>
            </a:r>
          </a:p>
          <a:p>
            <a:pPr marL="0" indent="0">
              <a:buNone/>
            </a:pPr>
            <a:r>
              <a:rPr lang="en-US" sz="4000" b="1" dirty="0">
                <a:latin typeface="Arial" panose="020B0604020202020204" pitchFamily="34" charset="0"/>
                <a:cs typeface="Arial" panose="020B0604020202020204" pitchFamily="34" charset="0"/>
              </a:rPr>
              <a:t>44</a:t>
            </a:r>
            <a:r>
              <a:rPr lang="en-US" sz="4000" dirty="0">
                <a:latin typeface="Arial" panose="020B0604020202020204" pitchFamily="34" charset="0"/>
                <a:cs typeface="Arial" panose="020B0604020202020204" pitchFamily="34" charset="0"/>
              </a:rPr>
              <a:t> All the believers were together and had everything in common.</a:t>
            </a:r>
          </a:p>
          <a:p>
            <a:pPr marL="0" indent="0">
              <a:buNone/>
            </a:pPr>
            <a:r>
              <a:rPr lang="en-US" sz="4000" b="1" dirty="0">
                <a:latin typeface="Arial" panose="020B0604020202020204" pitchFamily="34" charset="0"/>
                <a:cs typeface="Arial" panose="020B0604020202020204" pitchFamily="34" charset="0"/>
              </a:rPr>
              <a:t>45</a:t>
            </a:r>
            <a:r>
              <a:rPr lang="en-US" sz="4000" dirty="0">
                <a:latin typeface="Arial" panose="020B0604020202020204" pitchFamily="34" charset="0"/>
                <a:cs typeface="Arial" panose="020B0604020202020204" pitchFamily="34" charset="0"/>
              </a:rPr>
              <a:t> They sold property and possessions to give to anyone who had need.</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3325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466850"/>
            <a:ext cx="10515600" cy="5026025"/>
          </a:xfrm>
        </p:spPr>
        <p:txBody>
          <a:bodyPr>
            <a:normAutofit/>
          </a:bodyPr>
          <a:lstStyle/>
          <a:p>
            <a:pPr marL="0" indent="0">
              <a:buNone/>
            </a:pPr>
            <a:r>
              <a:rPr lang="en-US" sz="4000" b="1" dirty="0">
                <a:latin typeface="Arial" panose="020B0604020202020204" pitchFamily="34" charset="0"/>
                <a:cs typeface="Arial" panose="020B0604020202020204" pitchFamily="34" charset="0"/>
              </a:rPr>
              <a:t>46</a:t>
            </a:r>
            <a:r>
              <a:rPr lang="en-US" sz="4000" dirty="0">
                <a:latin typeface="Arial" panose="020B0604020202020204" pitchFamily="34" charset="0"/>
                <a:cs typeface="Arial" panose="020B0604020202020204" pitchFamily="34" charset="0"/>
              </a:rPr>
              <a:t> Every day they continued to meet together in the temple courts. They broke bread in their homes and ate together with glad and sincere hearts,</a:t>
            </a:r>
          </a:p>
          <a:p>
            <a:pPr marL="0" indent="0">
              <a:buNone/>
            </a:pPr>
            <a:r>
              <a:rPr lang="en-US" sz="4000" b="1" dirty="0">
                <a:latin typeface="Arial" panose="020B0604020202020204" pitchFamily="34" charset="0"/>
                <a:cs typeface="Arial" panose="020B0604020202020204" pitchFamily="34" charset="0"/>
              </a:rPr>
              <a:t>47</a:t>
            </a:r>
            <a:r>
              <a:rPr lang="en-US" sz="4000" dirty="0">
                <a:latin typeface="Arial" panose="020B0604020202020204" pitchFamily="34" charset="0"/>
                <a:cs typeface="Arial" panose="020B0604020202020204" pitchFamily="34" charset="0"/>
              </a:rPr>
              <a:t> </a:t>
            </a:r>
            <a:r>
              <a:rPr lang="en-US" sz="4000" i="1" dirty="0">
                <a:latin typeface="Arial" panose="020B0604020202020204" pitchFamily="34" charset="0"/>
                <a:cs typeface="Arial" panose="020B0604020202020204" pitchFamily="34" charset="0"/>
              </a:rPr>
              <a:t>praising</a:t>
            </a:r>
            <a:r>
              <a:rPr lang="en-US" sz="4000" dirty="0">
                <a:latin typeface="Arial" panose="020B0604020202020204" pitchFamily="34" charset="0"/>
                <a:cs typeface="Arial" panose="020B0604020202020204" pitchFamily="34" charset="0"/>
              </a:rPr>
              <a:t> God and enjoying the favor of all the people. And the Lord added to their number daily those who were being saved.</a:t>
            </a:r>
          </a:p>
          <a:p>
            <a:pPr marL="0" indent="0">
              <a:buNone/>
            </a:pPr>
            <a:endParaRPr lang="en-US"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9B2A3648-BB90-644F-84B2-A99C36989521}"/>
              </a:ext>
            </a:extLst>
          </p:cNvPr>
          <p:cNvSpPr>
            <a:spLocks noGrp="1"/>
          </p:cNvSpPr>
          <p:nvPr>
            <p:ph type="title"/>
          </p:nvPr>
        </p:nvSpPr>
        <p:spPr>
          <a:xfrm>
            <a:off x="838200" y="365125"/>
            <a:ext cx="10515600" cy="1006475"/>
          </a:xfrm>
        </p:spPr>
        <p:txBody>
          <a:bodyPr>
            <a:normAutofit/>
          </a:bodyPr>
          <a:lstStyle/>
          <a:p>
            <a:r>
              <a:rPr lang="en-US" b="1" dirty="0">
                <a:latin typeface="Arial" panose="020B0604020202020204" pitchFamily="34" charset="0"/>
                <a:cs typeface="Arial" panose="020B0604020202020204" pitchFamily="34" charset="0"/>
              </a:rPr>
              <a:t>THE PRAISE </a:t>
            </a:r>
            <a:r>
              <a:rPr lang="en-US"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ACTS 2:43-47, NIV</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9823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What Do You Think? </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Arial" panose="020B0604020202020204" pitchFamily="34" charset="0"/>
                <a:cs typeface="Arial" panose="020B0604020202020204" pitchFamily="34" charset="0"/>
              </a:rPr>
              <a:t>Are the Christian practices noted in today’s lessons practical and useful today? Why or why not?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9239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latin typeface="Arial" panose="020B0604020202020204" pitchFamily="34" charset="0"/>
                <a:cs typeface="Arial" panose="020B0604020202020204" pitchFamily="34" charset="0"/>
              </a:rPr>
              <a:t>A Closing Thought</a:t>
            </a:r>
          </a:p>
          <a:p>
            <a:r>
              <a:rPr lang="en-US" sz="4400" b="1" dirty="0">
                <a:latin typeface="Arial" panose="020B0604020202020204" pitchFamily="34" charset="0"/>
                <a:cs typeface="Arial" panose="020B0604020202020204" pitchFamily="34" charset="0"/>
              </a:rPr>
              <a:t>Your Life</a:t>
            </a:r>
            <a:endParaRPr lang="en-US" sz="4400" dirty="0">
              <a:latin typeface="Arial" panose="020B0604020202020204" pitchFamily="34" charset="0"/>
              <a:cs typeface="Arial" panose="020B0604020202020204" pitchFamily="34" charset="0"/>
            </a:endParaRPr>
          </a:p>
          <a:p>
            <a:r>
              <a:rPr lang="en-US" sz="4400" b="1" dirty="0">
                <a:latin typeface="Arial" panose="020B0604020202020204" pitchFamily="34" charset="0"/>
                <a:cs typeface="Arial" panose="020B0604020202020204" pitchFamily="34" charset="0"/>
              </a:rPr>
              <a:t>Your World!</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6609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CLOSING PRAYER </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normAutofit/>
          </a:bodyPr>
          <a:lstStyle/>
          <a:p>
            <a:pPr marL="0" indent="0">
              <a:buNone/>
            </a:pPr>
            <a:r>
              <a:rPr lang="en-US" sz="4400" dirty="0">
                <a:latin typeface="Arial" panose="020B0604020202020204" pitchFamily="34" charset="0"/>
                <a:cs typeface="Arial" panose="020B0604020202020204" pitchFamily="34" charset="0"/>
              </a:rPr>
              <a:t>Dear Lord, help us to become bolder in our open display of our love for You. We pray for the unity of the Spirit in our worship and our service for You. Help us to share and celebrate in love. In Jesus’ name we pray. Amen.</a:t>
            </a:r>
          </a:p>
        </p:txBody>
      </p:sp>
    </p:spTree>
    <p:extLst>
      <p:ext uri="{BB962C8B-B14F-4D97-AF65-F5344CB8AC3E}">
        <p14:creationId xmlns:p14="http://schemas.microsoft.com/office/powerpoint/2010/main" val="3553201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639418" y="500062"/>
            <a:ext cx="11138452" cy="742329"/>
          </a:xfrm>
        </p:spPr>
        <p:txBody>
          <a:bodyPr>
            <a:normAutofit fontScale="90000"/>
          </a:bodyPr>
          <a:lstStyle/>
          <a:p>
            <a:r>
              <a:rPr lang="en-US" b="1" dirty="0">
                <a:latin typeface="Arial" panose="020B0604020202020204" pitchFamily="34" charset="0"/>
                <a:cs typeface="Arial" panose="020B0604020202020204" pitchFamily="34" charset="0"/>
              </a:rPr>
              <a:t>Conclusion </a:t>
            </a:r>
            <a:r>
              <a:rPr lang="en-US" dirty="0">
                <a:latin typeface="Arial" panose="020B0604020202020204" pitchFamily="34" charset="0"/>
                <a:cs typeface="Arial" panose="020B0604020202020204" pitchFamily="34" charset="0"/>
              </a:rPr>
              <a:t>(Preparing for Next Week’s Lesson)</a:t>
            </a: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838200" y="1825625"/>
            <a:ext cx="10711070" cy="4351338"/>
          </a:xfrm>
        </p:spPr>
        <p:txBody>
          <a:bodyPr>
            <a:normAutofit/>
          </a:bodyPr>
          <a:lstStyle/>
          <a:p>
            <a:r>
              <a:rPr lang="en-US" sz="3900" dirty="0">
                <a:latin typeface="Arial" panose="020B0604020202020204" pitchFamily="34" charset="0"/>
                <a:cs typeface="Arial" panose="020B0604020202020204" pitchFamily="34" charset="0"/>
              </a:rPr>
              <a:t>While reading the background Scripture, consider this thought: “We are all called to praise God.”</a:t>
            </a:r>
          </a:p>
          <a:p>
            <a:pPr marL="0" marR="0">
              <a:spcBef>
                <a:spcPts val="0"/>
              </a:spcBef>
              <a:spcAft>
                <a:spcPts val="0"/>
              </a:spcAft>
            </a:pPr>
            <a:endParaRPr lang="en-US" sz="4000" dirty="0">
              <a:latin typeface="Arial" panose="020B0604020202020204" pitchFamily="34" charset="0"/>
              <a:ea typeface="Calibri" panose="020F050202020403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 lesson topic for Sunday, October 3, 2021, is “‘Only You.’” The Devotional Reading text is Psalm 66:1-7, the Background Scripture text is Psalm 100, and the Printed Text is Psalm 100:1-5.</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982</Words>
  <Application>Microsoft Macintosh PowerPoint</Application>
  <PresentationFormat>Widescreen</PresentationFormat>
  <Paragraphs>68</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FALL QUARTER THEME:  “CELEBRATING GOD”  UNIT I:  “GOD’S PEOPLE OFFER PRAISE”</vt:lpstr>
      <vt:lpstr>LESSON 4: Sunday, September 26, 2021</vt:lpstr>
      <vt:lpstr>PowerPoint Presentation</vt:lpstr>
      <vt:lpstr>KEY VERSE:</vt:lpstr>
      <vt:lpstr>LESSON AIMS:</vt:lpstr>
      <vt:lpstr>KEY TERMS:</vt:lpstr>
      <vt:lpstr>KEY TERMS:</vt:lpstr>
      <vt:lpstr>INTRODUCTION</vt:lpstr>
      <vt:lpstr>BIBLICAL CONTEXT</vt:lpstr>
      <vt:lpstr> ANALYSIS OF THE BIBLICAL TEXT (Lesson Outline) </vt:lpstr>
      <vt:lpstr>The Pricking (Acts 2:32-33, 37-38 NIV)</vt:lpstr>
      <vt:lpstr>The Pricking (Acts 2:32-33, 37-38 NIV)</vt:lpstr>
      <vt:lpstr>What Do You Think? </vt:lpstr>
      <vt:lpstr>THE PROMISE (ACTS 2:39-42, NIV)</vt:lpstr>
      <vt:lpstr>THE PROMISE (ACTS 2:39-42, NIV)</vt:lpstr>
      <vt:lpstr>What Do You Think? </vt:lpstr>
      <vt:lpstr>THE PRAISE (ACTS 2:43-47, NIV)</vt:lpstr>
      <vt:lpstr>THE PRAISE (ACTS 2:43-47, NIV)</vt:lpstr>
      <vt:lpstr>What Do You Think? </vt:lpstr>
      <vt:lpstr>PowerPoint Presentation</vt:lpstr>
      <vt:lpstr>CLOSING PRAYER </vt:lpstr>
      <vt:lpstr>Conclusion (Preparing for Next Week’s Lesson)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QUARTER THEME:  “CELEBRATING GOD”  UNIT I:  “GOD’S PEOPLE OFFER PRAISE”</dc:title>
  <dc:creator>Sharon Barksdale</dc:creator>
  <cp:lastModifiedBy>Sharon Barksdale</cp:lastModifiedBy>
  <cp:revision>2</cp:revision>
  <dcterms:created xsi:type="dcterms:W3CDTF">2021-08-26T16:18:30Z</dcterms:created>
  <dcterms:modified xsi:type="dcterms:W3CDTF">2021-08-26T17:01:55Z</dcterms:modified>
</cp:coreProperties>
</file>