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84" r:id="rId13"/>
    <p:sldId id="276" r:id="rId14"/>
    <p:sldId id="285" r:id="rId15"/>
    <p:sldId id="286" r:id="rId16"/>
    <p:sldId id="278" r:id="rId17"/>
    <p:sldId id="280"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varScale="1">
      <p:scale>
        <a:sx n="1" d="1"/>
        <a:sy n="1" d="1"/>
      </p:scale>
      <p:origin x="0" y="-84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CELEBRATING GOD</a:t>
            </a:r>
            <a:r>
              <a:rPr lang="en" b="1" dirty="0">
                <a:latin typeface="Arial" panose="020B0604020202020204" pitchFamily="34" charset="0"/>
                <a:cs typeface="Arial" panose="020B0604020202020204" pitchFamily="34" charset="0"/>
              </a:rPr>
              <a:t>”</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VISIONS OF PRAISE</a:t>
            </a:r>
            <a:r>
              <a:rPr lang="en" dirty="0">
                <a:latin typeface="Arial" panose="020B0604020202020204" pitchFamily="34" charset="0"/>
                <a:cs typeface="Arial" panose="020B0604020202020204" pitchFamily="34" charset="0"/>
              </a:rPr>
              <a:t>”</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t>LESSON : Sunday, November 7,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a:spcBef>
                <a:spcPts val="0"/>
              </a:spcBef>
            </a:pPr>
            <a:r>
              <a:rPr lang="en-US" sz="4800" dirty="0"/>
              <a:t>Lesson Title: “</a:t>
            </a:r>
            <a:r>
              <a:rPr lang="en-US" sz="4800" dirty="0">
                <a:effectLst/>
                <a:ea typeface="Calibri" panose="020F0502020204030204" pitchFamily="34" charset="0"/>
                <a:cs typeface="Times New Roman" panose="02020603050405020304" pitchFamily="18" charset="0"/>
              </a:rPr>
              <a:t>The Rest of the Story</a:t>
            </a:r>
            <a:r>
              <a:rPr lang="en-US" sz="4800" dirty="0"/>
              <a:t>” (</a:t>
            </a:r>
            <a:r>
              <a:rPr lang="en-US" sz="4800" i="1" dirty="0"/>
              <a:t>Faith Pathway</a:t>
            </a:r>
            <a:r>
              <a:rPr lang="en-US" sz="4800" dirty="0"/>
              <a:t>)</a:t>
            </a:r>
          </a:p>
          <a:p>
            <a:pPr>
              <a:spcBef>
                <a:spcPts val="0"/>
              </a:spcBef>
            </a:pPr>
            <a:r>
              <a:rPr lang="en-US" sz="4800" dirty="0"/>
              <a:t>Lesson Title: “All People Praise God” (</a:t>
            </a:r>
            <a:r>
              <a:rPr lang="en-US" sz="4800" i="1" dirty="0"/>
              <a:t>Townsend Press Commentary</a:t>
            </a:r>
            <a:r>
              <a:rPr lang="en-US" sz="4800" dirty="0"/>
              <a:t>)</a:t>
            </a:r>
          </a:p>
          <a:p>
            <a:pPr marL="0" indent="0">
              <a:buNone/>
            </a:pPr>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Revelation 1:1-8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Revelation 7:9-17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Revelation 7:9-17</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190027"/>
            <a:ext cx="10515600" cy="821649"/>
          </a:xfrm>
        </p:spPr>
        <p:txBody>
          <a:bodyPr>
            <a:normAutofit fontScale="90000"/>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lnSpcReduction="10000"/>
          </a:bodyPr>
          <a:lstStyle/>
          <a:p>
            <a:pPr marL="0" marR="0" indent="0" algn="ctr">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These are they which came out of great tribulation, and have washed their robes, and made them white in the blood of the Lamb. (Revelation 7:14b, KJV)</a:t>
            </a:r>
          </a:p>
          <a:p>
            <a:pPr marL="0" marR="0" indent="0" algn="ctr">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“These are they who have come out of the great tribulation; they have washed their robes and made them white in the blood of the Lamb.”</a:t>
            </a:r>
          </a:p>
          <a:p>
            <a:pPr marL="0" marR="0" indent="0" algn="ctr">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(Revelation 7:14b, NIV)</a:t>
            </a: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a:lnSpc>
                <a:spcPct val="107000"/>
              </a:lnSpc>
              <a:spcBef>
                <a:spcPts val="0"/>
              </a:spcBef>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Understand how God’s salvation and justice for all people inspire praise and worship. </a:t>
            </a:r>
          </a:p>
          <a:p>
            <a:pPr>
              <a:lnSpc>
                <a:spcPct val="107000"/>
              </a:lnSpc>
              <a:spcBef>
                <a:spcPts val="0"/>
              </a:spcBef>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Embrace the significance of praising God in unity.</a:t>
            </a:r>
          </a:p>
          <a:p>
            <a:pPr>
              <a:lnSpc>
                <a:spcPct val="107000"/>
              </a:lnSpc>
              <a:spcBef>
                <a:spcPts val="0"/>
              </a:spcBef>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Respond to God’s love, goodness, and grace with joy and exaltation.</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92500"/>
          </a:bodyPr>
          <a:lstStyle/>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Beheld (verse 9)—Greek: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idou</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(id-</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oo</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saw; “looked” (NIV).</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Multitude (verse 9)—Greek: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ochlos</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okh’los</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 crowd; the common people.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Nation(s) (verse 9)—Greek: </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ethnos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(eth’-</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nos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 race(s); the nations (as distinct as Israel).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Salvation (verse 10)—Greek: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sótéria</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(so-</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tay</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ree</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deliverance; salvation.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Throne (verse 11)—Greek: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thronos</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thron</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 throne, seat; dominion.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Voice (verse 10)—Greek: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phóné</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fo</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-nay’):</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 voice, sound.</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r>
              <a:rPr lang="en-US" sz="4000" dirty="0">
                <a:latin typeface="Times New Roman" panose="02020603050405020304" pitchFamily="18" charset="0"/>
                <a:cs typeface="Times New Roman" panose="02020603050405020304" pitchFamily="18" charset="0"/>
              </a:rPr>
              <a:t> All Praise (Revelation 7:9-11)</a:t>
            </a:r>
          </a:p>
          <a:p>
            <a:r>
              <a:rPr lang="en-US" sz="4000" dirty="0">
                <a:latin typeface="Times New Roman" panose="02020603050405020304" pitchFamily="18" charset="0"/>
                <a:cs typeface="Times New Roman" panose="02020603050405020304" pitchFamily="18" charset="0"/>
              </a:rPr>
              <a:t>All Proclaim (Revelation 7:12-14)</a:t>
            </a:r>
          </a:p>
          <a:p>
            <a:r>
              <a:rPr lang="en-US" sz="4000" dirty="0">
                <a:latin typeface="Times New Roman" panose="02020603050405020304" pitchFamily="18" charset="0"/>
                <a:cs typeface="Times New Roman" panose="02020603050405020304" pitchFamily="18" charset="0"/>
              </a:rPr>
              <a:t>All Protected (Revelation 7:15-17)</a:t>
            </a:r>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All Praise (Revelation 7:9-11,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85000" lnSpcReduction="10000"/>
          </a:bodyPr>
          <a:lstStyle/>
          <a:p>
            <a:pPr marL="0" indent="0">
              <a:buNone/>
            </a:pPr>
            <a:r>
              <a:rPr lang="en-US" sz="4000" dirty="0">
                <a:latin typeface="Times New Roman" panose="02020603050405020304" pitchFamily="18" charset="0"/>
                <a:cs typeface="Times New Roman" panose="02020603050405020304" pitchFamily="18" charset="0"/>
              </a:rPr>
              <a:t>9 After this I looked, and there before me was a great multitude that no one could count, from every nation, tribe, people and language, standing before the throne and before the Lamb. They were wearing white robes and were holding palm branches in their hands.</a:t>
            </a:r>
          </a:p>
          <a:p>
            <a:pPr marL="0" indent="0">
              <a:buNone/>
            </a:pPr>
            <a:r>
              <a:rPr lang="en-US" sz="4000" dirty="0">
                <a:latin typeface="Times New Roman" panose="02020603050405020304" pitchFamily="18" charset="0"/>
                <a:cs typeface="Times New Roman" panose="02020603050405020304" pitchFamily="18" charset="0"/>
              </a:rPr>
              <a:t>10 And they cried out in a loud voice: “Salvation belongs to our God, who sits on the throne, and to the Lamb.”</a:t>
            </a:r>
          </a:p>
          <a:p>
            <a:pPr marL="0" indent="0">
              <a:buNone/>
            </a:pPr>
            <a:r>
              <a:rPr lang="en-US" sz="4000" dirty="0">
                <a:latin typeface="Times New Roman" panose="02020603050405020304" pitchFamily="18" charset="0"/>
                <a:cs typeface="Times New Roman" panose="02020603050405020304" pitchFamily="18" charset="0"/>
              </a:rPr>
              <a:t>11 All the angels were standing around the throne and around the elders and the four living creatures. They fell down on their faces before the throne and worshiped God,</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t>What can we do to make worship more inclusive for all?</a:t>
            </a: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All Proclaim (Revelation 7:12-14,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10000"/>
          </a:bodyPr>
          <a:lstStyle/>
          <a:p>
            <a:pPr marL="0" indent="0">
              <a:buNone/>
            </a:pPr>
            <a:r>
              <a:rPr lang="en-US" sz="4000" dirty="0">
                <a:latin typeface="Times New Roman" panose="02020603050405020304" pitchFamily="18" charset="0"/>
                <a:cs typeface="Times New Roman" panose="02020603050405020304" pitchFamily="18" charset="0"/>
              </a:rPr>
              <a:t>12 saying: “Amen! Praise and glory and wisdom and thanks and honor and power and strength be to our God for ever and ever. Amen!”</a:t>
            </a:r>
          </a:p>
          <a:p>
            <a:pPr marL="0" indent="0">
              <a:buNone/>
            </a:pPr>
            <a:r>
              <a:rPr lang="en-US" sz="4000" dirty="0">
                <a:latin typeface="Times New Roman" panose="02020603050405020304" pitchFamily="18" charset="0"/>
                <a:cs typeface="Times New Roman" panose="02020603050405020304" pitchFamily="18" charset="0"/>
              </a:rPr>
              <a:t>13 Then one of the elders asked me, “These in white robes—who are they, and where did they come from?”</a:t>
            </a:r>
          </a:p>
          <a:p>
            <a:pPr marL="0" indent="0">
              <a:buNone/>
            </a:pPr>
            <a:r>
              <a:rPr lang="en-US" sz="4000" dirty="0">
                <a:latin typeface="Times New Roman" panose="02020603050405020304" pitchFamily="18" charset="0"/>
                <a:cs typeface="Times New Roman" panose="02020603050405020304" pitchFamily="18" charset="0"/>
              </a:rPr>
              <a:t>14 I answered, “Sir, you know.” And he said, “These are they who have come out of the great tribulation; they have washed their robes and made them white in the blood of the Lamb.”</a:t>
            </a:r>
          </a:p>
        </p:txBody>
      </p:sp>
    </p:spTree>
    <p:extLst>
      <p:ext uri="{BB962C8B-B14F-4D97-AF65-F5344CB8AC3E}">
        <p14:creationId xmlns:p14="http://schemas.microsoft.com/office/powerpoint/2010/main" val="2375832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Many churches have strayed in their preaching and singing emphasis on the blood of the Lamb, in favor of messages centered on praising God for His acts, healing, blessings, etc. Should their emphasis on blessings be balanced with a focus on the significance of Jesus’ blood? Why or why not?</a:t>
            </a:r>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All Protected (Revelation 7:15-17,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20000"/>
          </a:bodyPr>
          <a:lstStyle/>
          <a:p>
            <a:pPr marL="0" indent="0">
              <a:buNone/>
            </a:pPr>
            <a:r>
              <a:rPr lang="en-US" sz="4000" dirty="0">
                <a:latin typeface="Times New Roman" panose="02020603050405020304" pitchFamily="18" charset="0"/>
                <a:cs typeface="Times New Roman" panose="02020603050405020304" pitchFamily="18" charset="0"/>
              </a:rPr>
              <a:t>15 “Therefore, they are before the throne of God and serve him day and night in his temple; and he who sits on the throne will shelter them with his presence.</a:t>
            </a:r>
          </a:p>
          <a:p>
            <a:pPr marL="0" indent="0">
              <a:buNone/>
            </a:pPr>
            <a:r>
              <a:rPr lang="en-US" sz="4000" dirty="0">
                <a:latin typeface="Times New Roman" panose="02020603050405020304" pitchFamily="18" charset="0"/>
                <a:cs typeface="Times New Roman" panose="02020603050405020304" pitchFamily="18" charset="0"/>
              </a:rPr>
              <a:t>16 “‘Never again will they hunger; never again will they thirst. The sun will not beat down on them,’ nor any scorching heat.</a:t>
            </a:r>
          </a:p>
          <a:p>
            <a:pPr marL="0" indent="0">
              <a:buNone/>
            </a:pPr>
            <a:r>
              <a:rPr lang="en-US" sz="4000" dirty="0">
                <a:latin typeface="Times New Roman" panose="02020603050405020304" pitchFamily="18" charset="0"/>
                <a:cs typeface="Times New Roman" panose="02020603050405020304" pitchFamily="18" charset="0"/>
              </a:rPr>
              <a:t>17 “For the Lamb at the center of the throne will be their shepherd; ‘he will lead them to springs of living water.’ ‘And God will wipe away every tear from their eyes.’”</a:t>
            </a:r>
          </a:p>
        </p:txBody>
      </p:sp>
    </p:spTree>
    <p:extLst>
      <p:ext uri="{BB962C8B-B14F-4D97-AF65-F5344CB8AC3E}">
        <p14:creationId xmlns:p14="http://schemas.microsoft.com/office/powerpoint/2010/main" val="164076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Amid the sufferings of the present world, what consolation do you find in the description of life in God’s presence?</a:t>
            </a:r>
            <a:endParaRPr lang="en-US" dirty="0"/>
          </a:p>
        </p:txBody>
      </p:sp>
    </p:spTree>
    <p:extLst>
      <p:ext uri="{BB962C8B-B14F-4D97-AF65-F5344CB8AC3E}">
        <p14:creationId xmlns:p14="http://schemas.microsoft.com/office/powerpoint/2010/main" val="515240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a:bodyPr>
          <a:lstStyle/>
          <a:p>
            <a:r>
              <a:rPr lang="en-US" sz="4300" dirty="0"/>
              <a:t>While reading the Background Scripture, consider this thought: “Who’s in charge here?”</a:t>
            </a:r>
          </a:p>
          <a:p>
            <a:r>
              <a:rPr lang="en-US" sz="4300" dirty="0"/>
              <a:t> The lesson topic for Sunday, November 14, 2021, is “‘Who’s in Charge Here?’” The Devotional Reading text is Revelation 1:9-17, the Background Scripture text is Revelation 11, and the Printed Text is Revelation 11:15-19.</a:t>
            </a:r>
            <a:endParaRPr lang="en-US" dirty="0"/>
          </a:p>
        </p:txBody>
      </p:sp>
    </p:spTree>
    <p:extLst>
      <p:ext uri="{BB962C8B-B14F-4D97-AF65-F5344CB8AC3E}">
        <p14:creationId xmlns:p14="http://schemas.microsoft.com/office/powerpoint/2010/main" val="2784195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000" dirty="0"/>
              <a:t>Dear Lord, we worship You joyfully. Let Your Spirit comfort and keep us during difficult times. Give us the strength of an overcomer and fill us with glorious hope of Your return. In Jesus’ name we pray. Amen.</a:t>
            </a:r>
            <a:endParaRPr lang="en-US" dirty="0"/>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1377</TotalTime>
  <Words>941</Words>
  <Application>Microsoft Office PowerPoint</Application>
  <PresentationFormat>Widescreen</PresentationFormat>
  <Paragraphs>53</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FALL QUARTER THEME:  “CELEBRATING GOD”  UNIT III:  “VISIONS OF PRAISE”  </vt:lpstr>
      <vt:lpstr>LESSON : Sunday, November 7, 2021</vt:lpstr>
      <vt:lpstr>  Devotional Reading: Revelation 1:1-8   Background Scripture: Revelation 7:9-17   Print Passage: Revelation 7:9-17     </vt:lpstr>
      <vt:lpstr>KEY VERSE:</vt:lpstr>
      <vt:lpstr>     LESSON AIMS:   </vt:lpstr>
      <vt:lpstr>KEY TERMS:</vt:lpstr>
      <vt:lpstr>INTRODUCTION</vt:lpstr>
      <vt:lpstr>BIBLICAL CONTEXT</vt:lpstr>
      <vt:lpstr> ANALYSIS OF THE BIBLICAL TEXT </vt:lpstr>
      <vt:lpstr>All Praise (Revelation 7:9-11, NIV)</vt:lpstr>
      <vt:lpstr>What Do You Think? </vt:lpstr>
      <vt:lpstr>All Proclaim (Revelation 7:12-14, NIV)</vt:lpstr>
      <vt:lpstr>What Do You Think? </vt:lpstr>
      <vt:lpstr>All Protected (Revelation 7:15-17, NIV)</vt:lpstr>
      <vt:lpstr>What Do You Think? </vt:lpstr>
      <vt:lpstr>PowerPoint Presentation</vt:lpstr>
      <vt:lpstr>Conclusion (Preparing for Next Week’s Lesson) </vt:lpstr>
      <vt:lpstr>Closing Prayer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30</cp:revision>
  <dcterms:created xsi:type="dcterms:W3CDTF">2020-10-13T22:27:56Z</dcterms:created>
  <dcterms:modified xsi:type="dcterms:W3CDTF">2021-10-27T21:27:03Z</dcterms:modified>
</cp:coreProperties>
</file>