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84" r:id="rId13"/>
    <p:sldId id="276" r:id="rId14"/>
    <p:sldId id="278" r:id="rId15"/>
    <p:sldId id="280"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8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CELEBRATING GOD</a:t>
            </a:r>
            <a:r>
              <a:rPr lang="en" b="1"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VISIONS OF PRAISE</a:t>
            </a:r>
            <a:r>
              <a:rPr lang="en"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t>LESSON : Sunday, November 14,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a:spcBef>
                <a:spcPts val="0"/>
              </a:spcBef>
            </a:pPr>
            <a:r>
              <a:rPr lang="en-US" sz="4800" dirty="0"/>
              <a:t>Lesson Title: “</a:t>
            </a:r>
            <a:r>
              <a:rPr lang="en-US" sz="4800" dirty="0">
                <a:effectLst/>
                <a:ea typeface="Calibri" panose="020F0502020204030204" pitchFamily="34" charset="0"/>
                <a:cs typeface="Times New Roman" panose="02020603050405020304" pitchFamily="18" charset="0"/>
              </a:rPr>
              <a:t>Who’s in Charge Here?</a:t>
            </a:r>
            <a:r>
              <a:rPr lang="en-US" sz="4800" dirty="0"/>
              <a:t>” (</a:t>
            </a:r>
            <a:r>
              <a:rPr lang="en-US" sz="4800" i="1" dirty="0"/>
              <a:t>Faith Pathway</a:t>
            </a:r>
            <a:r>
              <a:rPr lang="en-US" sz="4800" dirty="0"/>
              <a:t>)</a:t>
            </a:r>
          </a:p>
          <a:p>
            <a:pPr>
              <a:spcBef>
                <a:spcPts val="0"/>
              </a:spcBef>
            </a:pPr>
            <a:r>
              <a:rPr lang="en-US" sz="4800" dirty="0"/>
              <a:t>Lesson Title: “Praise God’s Eternal Reign” (</a:t>
            </a:r>
            <a:r>
              <a:rPr lang="en-US" sz="4800" i="1" dirty="0"/>
              <a:t>Townsend Press Commentary</a:t>
            </a:r>
            <a:r>
              <a:rPr lang="en-US" sz="4800" dirty="0"/>
              <a:t>)</a:t>
            </a: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Revelation 1:9-17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Revelation 11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Revelation 11:15-19</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fontScale="92500" lnSpcReduction="20000"/>
          </a:bodyPr>
          <a:lstStyle/>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The seventh angel sounded; and there were great voices in heaven, saying, The kingdoms of this world are become the kingdoms of our Lord, and of his Christ; and he shall reign for ever and ever.  (Revelation 11:15, KJV)</a:t>
            </a:r>
          </a:p>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The seventh angel sounded his trumpet, and there were loud voices in heaven, which said: “The kingdom of the world has become the kingdom of our Lord and of his Messiah, and he will reign for ever and ever.” (Revelation 11:15, NIV)</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Define the nature of God’s reign for eternity.</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Reflect on how God’s eternal reign affects our faith.</a:t>
            </a:r>
          </a:p>
          <a:p>
            <a:pPr>
              <a:lnSpc>
                <a:spcPct val="107000"/>
              </a:lnSpc>
              <a:spcBef>
                <a:spcPts val="0"/>
              </a:spcBef>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Engage in activities that reflect the sovereignty of God in healthy, powerful, and transforming ways.</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92500" lnSpcReduction="20000"/>
          </a:bodyPr>
          <a:lstStyle/>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Angel (verse 15)—Greek: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aggelos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(ang’-</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el</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 messenger, angel.</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Great (verse 15)—Greek: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megas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(meg’-as):</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great, large, in the widest sense; “loud” (NIV).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Power (verse 17)—Greek: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dunamis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(doo’-</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nam</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-is):</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(miraculous) power, might, strength.</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Reign (verse 15)—Greek: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basileuó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(bas-il-</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yoo</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to be king; to reign, rule, reign over.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Saints (verse 18, KJV)—Greek: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hagios</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(hag’-</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(persons who are) sacred, holy, set apart by (or for) God.</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Worshipped (verse 16)—Greek: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proskuneó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pros-</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koo</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reverenced; showed obeisance to; “worshiped” (NIV).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r>
              <a:rPr lang="en-US" sz="4000" dirty="0">
                <a:latin typeface="Times New Roman" panose="02020603050405020304" pitchFamily="18" charset="0"/>
                <a:cs typeface="Times New Roman" panose="02020603050405020304" pitchFamily="18" charset="0"/>
              </a:rPr>
              <a:t> Reverence for the Reign (Revelation 11:15-17)</a:t>
            </a:r>
          </a:p>
          <a:p>
            <a:r>
              <a:rPr lang="en-US" sz="4000" dirty="0">
                <a:latin typeface="Times New Roman" panose="02020603050405020304" pitchFamily="18" charset="0"/>
                <a:cs typeface="Times New Roman" panose="02020603050405020304" pitchFamily="18" charset="0"/>
              </a:rPr>
              <a:t> Rejoice for the Reward(Revelation 11:18-19)</a:t>
            </a: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Reverence for the Reign (Revelation 11:15-17, NIV)</a:t>
            </a:r>
            <a:endParaRPr lang="en-US"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85000" lnSpcReduction="10000"/>
          </a:bodyPr>
          <a:lstStyle/>
          <a:p>
            <a:pPr marL="0" indent="0">
              <a:buNone/>
            </a:pPr>
            <a:r>
              <a:rPr lang="en-US" sz="4000" dirty="0">
                <a:latin typeface="Times New Roman" panose="02020603050405020304" pitchFamily="18" charset="0"/>
                <a:cs typeface="Times New Roman" panose="02020603050405020304" pitchFamily="18" charset="0"/>
              </a:rPr>
              <a:t>15 The seventh angel sounded his trumpet, and there were loud voices in heaven, which said: “The kingdom of the world has become the kingdom of our Lord and of his Messiah, and he will reign for ever and ever.”</a:t>
            </a:r>
          </a:p>
          <a:p>
            <a:pPr marL="0" indent="0">
              <a:buNone/>
            </a:pPr>
            <a:r>
              <a:rPr lang="en-US" sz="4000" dirty="0">
                <a:latin typeface="Times New Roman" panose="02020603050405020304" pitchFamily="18" charset="0"/>
                <a:cs typeface="Times New Roman" panose="02020603050405020304" pitchFamily="18" charset="0"/>
              </a:rPr>
              <a:t>16 And the twenty-four elders, who were seated on their thrones before God, fell on their faces and worshiped God,</a:t>
            </a:r>
          </a:p>
          <a:p>
            <a:pPr marL="0" indent="0">
              <a:buNone/>
            </a:pPr>
            <a:r>
              <a:rPr lang="en-US" sz="4000" dirty="0">
                <a:latin typeface="Times New Roman" panose="02020603050405020304" pitchFamily="18" charset="0"/>
                <a:cs typeface="Times New Roman" panose="02020603050405020304" pitchFamily="18" charset="0"/>
              </a:rPr>
              <a:t>17 saying: “We give thanks to you, Lord God Almighty, the One who is and who was, because you have taken your great power and have begun to reign.”</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What do you say to those who believe that evil on earth is an indication that God’s power is limited?</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Rejoice for the Reward (Revelation 11:18-19,NIV)</a:t>
            </a:r>
            <a:endParaRPr lang="en-US"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indent="0">
              <a:buNone/>
            </a:pPr>
            <a:r>
              <a:rPr lang="en-US" sz="4000" dirty="0">
                <a:latin typeface="Times New Roman" panose="02020603050405020304" pitchFamily="18" charset="0"/>
                <a:cs typeface="Times New Roman" panose="02020603050405020304" pitchFamily="18" charset="0"/>
              </a:rPr>
              <a:t>18 “The nations were angry, and your wrath has come. The time has come for judging the dead, and for rewarding your servants the prophets and your people who revere your name, both great and small—and for destroying those who destroy the earth.”</a:t>
            </a:r>
          </a:p>
          <a:p>
            <a:pPr marL="0" indent="0">
              <a:buNone/>
            </a:pPr>
            <a:r>
              <a:rPr lang="en-US" sz="4000" dirty="0">
                <a:latin typeface="Times New Roman" panose="02020603050405020304" pitchFamily="18" charset="0"/>
                <a:cs typeface="Times New Roman" panose="02020603050405020304" pitchFamily="18" charset="0"/>
              </a:rPr>
              <a:t>19 Then God’s temple in heaven was opened, and within his temple was seen the ark of his covenant. And there came flashes of lightning, rumblings, peals of thunder, an earthquake and a severe hailstorm.</a:t>
            </a:r>
          </a:p>
        </p:txBody>
      </p:sp>
    </p:spTree>
    <p:extLst>
      <p:ext uri="{BB962C8B-B14F-4D97-AF65-F5344CB8AC3E}">
        <p14:creationId xmlns:p14="http://schemas.microsoft.com/office/powerpoint/2010/main" val="237583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Honestly share a time of embarrassment when you thought yourself better than you actually were. What was the lesson learned?</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r>
              <a:rPr lang="en-US" sz="4300" dirty="0"/>
              <a:t>While reading the Background Scripture, consider this thought: “How does it feel when someone close to you is spiritually restored?”</a:t>
            </a:r>
          </a:p>
          <a:p>
            <a:r>
              <a:rPr lang="en-US" sz="4300" dirty="0"/>
              <a:t>The lesson topic for Sunday, November 21, 2021, is “Family Restored.” The Devotional Reading text is Revelation 5:1-14, the Background Scripture text is Revelation 19, and the Printed Text is Revelation 19:1-8.</a:t>
            </a:r>
            <a:endParaRPr lang="en-US" dirty="0"/>
          </a:p>
        </p:txBody>
      </p:sp>
    </p:spTree>
    <p:extLst>
      <p:ext uri="{BB962C8B-B14F-4D97-AF65-F5344CB8AC3E}">
        <p14:creationId xmlns:p14="http://schemas.microsoft.com/office/powerpoint/2010/main" val="2784195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000" dirty="0"/>
              <a:t>Dear Lord, we worship You joyfully. Let Your Spirit comfort and keep us during difficult times. Give us the strength of an overcomer and fill us with glorious hope of Your return.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1420</TotalTime>
  <Words>830</Words>
  <Application>Microsoft Office PowerPoint</Application>
  <PresentationFormat>Widescreen</PresentationFormat>
  <Paragraphs>45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FALL QUARTER THEME:  “CELEBRATING GOD”  UNIT III:  “VISIONS OF PRAISE”  </vt:lpstr>
      <vt:lpstr>LESSON : Sunday, November 14, 2021</vt:lpstr>
      <vt:lpstr>  Devotional Reading: Revelation 1:9-17  Background Scripture: Revelation 11   Print Passage: Revelation 11:15-19     </vt:lpstr>
      <vt:lpstr>KEY VERSE:</vt:lpstr>
      <vt:lpstr>     LESSON AIMS:   </vt:lpstr>
      <vt:lpstr>KEY TERMS:</vt:lpstr>
      <vt:lpstr>INTRODUCTION</vt:lpstr>
      <vt:lpstr>BIBLICAL CONTEXT</vt:lpstr>
      <vt:lpstr> ANALYSIS OF THE BIBLICAL TEXT </vt:lpstr>
      <vt:lpstr>Reverence for the Reign (Revelation 11:15-17, NIV)</vt:lpstr>
      <vt:lpstr>What Do You Think? </vt:lpstr>
      <vt:lpstr>Rejoice for the Reward (Revelation 11:18-19,NIV)</vt:lpstr>
      <vt:lpstr>What Do You Think? </vt:lpstr>
      <vt:lpstr>PowerPoint Presentation</vt:lpstr>
      <vt:lpstr>Conclusion (Preparing for Next Week’s Lesson) </vt:lpstr>
      <vt:lpstr>Closing Prayer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32</cp:revision>
  <dcterms:created xsi:type="dcterms:W3CDTF">2020-10-13T22:27:56Z</dcterms:created>
  <dcterms:modified xsi:type="dcterms:W3CDTF">2021-10-27T21:20:31Z</dcterms:modified>
</cp:coreProperties>
</file>