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84" r:id="rId13"/>
    <p:sldId id="276" r:id="rId14"/>
    <p:sldId id="278" r:id="rId15"/>
    <p:sldId id="280"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84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10/27/2021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Arial" panose="020B0604020202020204" pitchFamily="34" charset="0"/>
                <a:cs typeface="Arial" panose="020B0604020202020204" pitchFamily="34" charset="0"/>
              </a:rPr>
              <a:t>FALL QUARTER THEME: </a:t>
            </a:r>
            <a:br>
              <a:rPr lang="en" b="1"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CELEBRATING GOD</a:t>
            </a:r>
            <a:r>
              <a:rPr lang="en" b="1"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dirty="0">
                <a:latin typeface="Arial" panose="020B0604020202020204" pitchFamily="34" charset="0"/>
                <a:cs typeface="Arial" panose="020B0604020202020204" pitchFamily="34" charset="0"/>
              </a:rPr>
            </a:br>
            <a:r>
              <a:rPr lang="en" b="1" dirty="0">
                <a:latin typeface="Arial" panose="020B0604020202020204" pitchFamily="34" charset="0"/>
                <a:cs typeface="Arial" panose="020B0604020202020204" pitchFamily="34" charset="0"/>
              </a:rPr>
              <a:t>UNIT III: </a:t>
            </a:r>
            <a:br>
              <a:rPr lang="en" b="1" dirty="0">
                <a:latin typeface="Arial" panose="020B0604020202020204" pitchFamily="34" charset="0"/>
                <a:cs typeface="Arial" panose="020B0604020202020204" pitchFamily="34" charset="0"/>
              </a:rPr>
            </a:br>
            <a:r>
              <a:rPr lang="en"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VISIONS OF PRAISE</a:t>
            </a:r>
            <a:r>
              <a:rPr lang="en" dirty="0">
                <a:latin typeface="Arial" panose="020B0604020202020204" pitchFamily="34" charset="0"/>
                <a:cs typeface="Arial" panose="020B0604020202020204" pitchFamily="34" charset="0"/>
              </a:rPr>
              <a:t>”</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t>LESSON : Sunday, November 21,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a:spcBef>
                <a:spcPts val="0"/>
              </a:spcBef>
            </a:pPr>
            <a:r>
              <a:rPr lang="en-US" sz="4800" dirty="0"/>
              <a:t>Lesson Title: “</a:t>
            </a:r>
            <a:r>
              <a:rPr lang="en-US" sz="4800" dirty="0">
                <a:effectLst/>
                <a:ea typeface="Calibri" panose="020F0502020204030204" pitchFamily="34" charset="0"/>
                <a:cs typeface="Times New Roman" panose="02020603050405020304" pitchFamily="18" charset="0"/>
              </a:rPr>
              <a:t>Family Restored” </a:t>
            </a:r>
            <a:r>
              <a:rPr lang="en-US" sz="4800" dirty="0"/>
              <a:t>(</a:t>
            </a:r>
            <a:r>
              <a:rPr lang="en-US" sz="4800" i="1" dirty="0"/>
              <a:t>Faith Pathway</a:t>
            </a:r>
            <a:r>
              <a:rPr lang="en-US" sz="4800" dirty="0"/>
              <a:t>)</a:t>
            </a:r>
          </a:p>
          <a:p>
            <a:pPr>
              <a:spcBef>
                <a:spcPts val="0"/>
              </a:spcBef>
            </a:pPr>
            <a:r>
              <a:rPr lang="en-US" sz="4800" dirty="0"/>
              <a:t>Lesson Title: “Restoring in Heaven” (</a:t>
            </a:r>
            <a:r>
              <a:rPr lang="en-US" sz="4800" i="1" dirty="0"/>
              <a:t>Townsend Press Commentary</a:t>
            </a:r>
            <a:r>
              <a:rPr lang="en-US" sz="4800" dirty="0"/>
              <a:t>)</a:t>
            </a: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Revelation 5:1-14</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Revelation 19</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Revelation 19:1-8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838200" y="190027"/>
            <a:ext cx="10515600" cy="821649"/>
          </a:xfrm>
        </p:spPr>
        <p:txBody>
          <a:bodyPr>
            <a:normAutofit fontScale="90000"/>
          </a:bodyPr>
          <a:lstStyle/>
          <a:p>
            <a:r>
              <a:rPr lang="en-US" sz="5400" b="1" dirty="0"/>
              <a:t>KEY VERSE:</a:t>
            </a:r>
            <a:endParaRPr lang="en-US" sz="5400" dirty="0"/>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564205" y="1186774"/>
            <a:ext cx="11361906" cy="5306101"/>
          </a:xfrm>
        </p:spPr>
        <p:txBody>
          <a:bodyPr>
            <a:normAutofit/>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Let us be glad and rejoice, and give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honour</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to him: for the marriage of the Lamb is come, and his wife hath made herself ready. (Revelation 19:7, KJV)</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“Let us rejoice and be glad and give him glory! For the wedding of the Lamb has come, and his</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bride has made herself ready.” (Revelation 19:7, NIV)</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Discuss the implications of God’s judgment for believers.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Believe that God’s judgment is inclusive of His justice and mercy.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Affirm, receive, and enjoy the love of Christ for all, and anticipate the completion of God’s plan at the end of this age.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92500" lnSpcReduction="20000"/>
          </a:bodyPr>
          <a:lstStyle/>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Avenged (verse 2)—Greek: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ekdikeó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ek</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dik</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-eh’-o):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vindicated; gave justice over.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God (verse 1)—Greek: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theos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theh</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God, the Creator and owner of all things.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Hallelujah (verse 3)—Greek: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hallélouia</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(al-lay-loo’-</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an adoring exclamation; “Alleluia” (KJV).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Heard (verse 1)—Greek: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akouó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ak</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oo</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having heard, listened, comprehended by hearing.</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Praise (verse 5)—Greek: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aineó</a:t>
            </a:r>
            <a:r>
              <a:rPr lang="en-US" sz="3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ahee</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neh</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to give honor.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Righteous (verse 2)—Greek: </a:t>
            </a:r>
            <a:r>
              <a:rPr lang="en-US" sz="3600" b="1" i="1" dirty="0" err="1">
                <a:effectLst/>
                <a:latin typeface="Times New Roman" panose="02020603050405020304" pitchFamily="18" charset="0"/>
                <a:ea typeface="Calibri" panose="020F0502020204030204" pitchFamily="34" charset="0"/>
                <a:cs typeface="Times New Roman" panose="02020603050405020304" pitchFamily="18" charset="0"/>
              </a:rPr>
              <a:t>dikaios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dik</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’-ah-</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yos</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correct; righteous; by implication, innocent; “just” (NIV).</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r>
              <a:rPr lang="en-US" sz="4000" b="1" dirty="0">
                <a:latin typeface="Times New Roman" panose="02020603050405020304" pitchFamily="18" charset="0"/>
                <a:cs typeface="Times New Roman" panose="02020603050405020304" pitchFamily="18" charset="0"/>
              </a:rPr>
              <a:t>Hallelujah—Rejoice! (Revelation 19:1-4)</a:t>
            </a:r>
          </a:p>
          <a:p>
            <a:r>
              <a:rPr lang="en-US" sz="4000" b="1" dirty="0">
                <a:latin typeface="Times New Roman" panose="02020603050405020304" pitchFamily="18" charset="0"/>
                <a:cs typeface="Times New Roman" panose="02020603050405020304" pitchFamily="18" charset="0"/>
              </a:rPr>
              <a:t>Heavenly Rejoicing! (Revelation 19:5-8)</a:t>
            </a:r>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Hallelujah—Rejoice! (Revelation 19:1-4,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85000" lnSpcReduction="2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AFTER THIS I heard what sounded like the roar of a great multitude in heaven shouting: “Hallelujah! Salvation and glory and power belong to our God,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2 “for true and just are his judgments. He has condemned the great prostitute who corrupted the earth by her adulteries. He has avenged on her the blood of his servants.”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3 And again they shouted: “Hallelujah! The smoke from her goes up for ever and ever.”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4 The twenty-four elders and the four living creatures fell down and worshiped God, who was seated on the throne. And they cried: “Amen, Hallelujah!”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t>What Do You Think?</a:t>
            </a:r>
            <a:r>
              <a:rPr lang="en-US" dirty="0"/>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buNone/>
            </a:pPr>
            <a:r>
              <a:rPr lang="en-US" sz="4000" dirty="0">
                <a:effectLst/>
                <a:latin typeface="Times New Roman" panose="02020603050405020304" pitchFamily="18" charset="0"/>
                <a:ea typeface="Calibri" panose="020F0502020204030204" pitchFamily="34" charset="0"/>
              </a:rPr>
              <a:t>Why do you think many believers are hesitant to praise God openly?</a:t>
            </a:r>
            <a:endParaRPr lang="en-US" dirty="0"/>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Heavenly Rejoicing! (Revelation 19:5-8, NIV)</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85000" lnSpcReduction="20000"/>
          </a:bodyPr>
          <a:lstStyle/>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5 Then a voice came from the throne, saying: “Praise our God, all you his servants, you who fear him, both great and small!”</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6 Then I heard what sounded like a great multitude, like the roar of rushing waters and like loud peals of thunder, shouting: “Hallelujah! For our Lord God Almighty reigns.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7 “Let us rejoice and be glad and give him glory! For the wedding of the Lamb has come, and his bride has made herself ready.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8 “Fine linen, bright and clean, was given her to wear.” (Fine linen stands for the righteous acts of God’s holy people.)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583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t>What Do You Think? </a:t>
            </a:r>
            <a:endParaRPr lang="en-US" dirty="0"/>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buNone/>
            </a:pPr>
            <a:r>
              <a:rPr lang="en-US" sz="4000" dirty="0"/>
              <a:t>What blessings have you received for which you would want to rejoice?</a:t>
            </a:r>
          </a:p>
          <a:p>
            <a:pPr marL="0" indent="0">
              <a:buNone/>
            </a:pPr>
            <a:endParaRPr lang="en-US" sz="4000" dirty="0"/>
          </a:p>
        </p:txBody>
      </p:sp>
    </p:spTree>
    <p:extLst>
      <p:ext uri="{BB962C8B-B14F-4D97-AF65-F5344CB8AC3E}">
        <p14:creationId xmlns:p14="http://schemas.microsoft.com/office/powerpoint/2010/main" val="251798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r>
              <a:rPr lang="en-US" sz="4400" b="1" dirty="0"/>
              <a:t>A Closing Thought</a:t>
            </a:r>
          </a:p>
          <a:p>
            <a:r>
              <a:rPr lang="en-US" sz="4400" b="1" dirty="0"/>
              <a:t>Your Life</a:t>
            </a:r>
            <a:endParaRPr lang="en-US" sz="4400" dirty="0"/>
          </a:p>
          <a:p>
            <a:r>
              <a:rPr lang="en-US" sz="4400" b="1" dirty="0"/>
              <a:t>Your World!</a:t>
            </a:r>
            <a:endParaRPr lang="en-US" sz="4400" dirty="0"/>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a:bodyPr>
          <a:lstStyle/>
          <a:p>
            <a:r>
              <a:rPr lang="en-US" b="1" dirty="0"/>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r>
              <a:rPr lang="en-US" sz="4300" dirty="0"/>
              <a:t>While reading the Background Scripture, consider the Good News of Christianity: the invitation to know Christ is extended to all.</a:t>
            </a:r>
          </a:p>
          <a:p>
            <a:r>
              <a:rPr lang="en-US" sz="4300" dirty="0"/>
              <a:t>The lesson topic for Sunday, November 28, 2021, is “No Difference.” The Devotional Reading text is Acts 15:6-18, the Background Scripture text is Acts 10:34-47, and the Printed Text is Acts 10:34-47.</a:t>
            </a:r>
            <a:endParaRPr lang="en-US" dirty="0"/>
          </a:p>
        </p:txBody>
      </p:sp>
    </p:spTree>
    <p:extLst>
      <p:ext uri="{BB962C8B-B14F-4D97-AF65-F5344CB8AC3E}">
        <p14:creationId xmlns:p14="http://schemas.microsoft.com/office/powerpoint/2010/main" val="2784195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t>Closing Prayer </a:t>
            </a:r>
            <a:endParaRPr lang="en-US" dirty="0"/>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buNone/>
            </a:pPr>
            <a:r>
              <a:rPr lang="en-US" sz="4000" dirty="0"/>
              <a:t>Holy God, we celebrate You, for You are our pardoner, our provider, and our protector. While we look forward to spending eternity in Your holy presence, we give You our best and highest praise right now for all You have done and continue to do. In Jesus’ name we pray. Amen.</a:t>
            </a:r>
            <a:endParaRPr lang="en-US" dirty="0"/>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1412</TotalTime>
  <Words>830</Words>
  <Application>Microsoft Office PowerPoint</Application>
  <PresentationFormat>Widescreen</PresentationFormat>
  <Paragraphs>48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Symbol</vt:lpstr>
      <vt:lpstr>Times New Roman</vt:lpstr>
      <vt:lpstr>Office Theme</vt:lpstr>
      <vt:lpstr>FALL QUARTER THEME:  “CELEBRATING GOD”  UNIT III:  “VISIONS OF PRAISE”  </vt:lpstr>
      <vt:lpstr>LESSON : Sunday, November 21, 2021</vt:lpstr>
      <vt:lpstr>  Devotional Reading: Revelation 5:1-14  Background Scripture: Revelation 19  Print Passage: Revelation 19:1-8     </vt:lpstr>
      <vt:lpstr>KEY VERSE:</vt:lpstr>
      <vt:lpstr>     LESSON AIMS:   </vt:lpstr>
      <vt:lpstr>KEY TERMS:</vt:lpstr>
      <vt:lpstr>INTRODUCTION</vt:lpstr>
      <vt:lpstr>BIBLICAL CONTEXT</vt:lpstr>
      <vt:lpstr> ANALYSIS OF THE BIBLICAL TEXT </vt:lpstr>
      <vt:lpstr>Hallelujah—Rejoice! (Revelation 19:1-4, NIV)</vt:lpstr>
      <vt:lpstr>What Do You Think? </vt:lpstr>
      <vt:lpstr>Heavenly Rejoicing! (Revelation 19:5-8, NIV)</vt:lpstr>
      <vt:lpstr>What Do You Think? </vt:lpstr>
      <vt:lpstr>PowerPoint Presentation</vt:lpstr>
      <vt:lpstr>Conclusion (Preparing for Next Week’s Lesson) </vt:lpstr>
      <vt:lpstr>Closing Prayer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34</cp:revision>
  <dcterms:created xsi:type="dcterms:W3CDTF">2020-10-13T22:27:56Z</dcterms:created>
  <dcterms:modified xsi:type="dcterms:W3CDTF">2021-10-27T21:23:49Z</dcterms:modified>
</cp:coreProperties>
</file>