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59" r:id="rId3"/>
    <p:sldId id="260" r:id="rId4"/>
    <p:sldId id="261" r:id="rId5"/>
    <p:sldId id="264" r:id="rId6"/>
    <p:sldId id="267" r:id="rId7"/>
    <p:sldId id="269" r:id="rId8"/>
    <p:sldId id="270" r:id="rId9"/>
    <p:sldId id="281" r:id="rId10"/>
    <p:sldId id="266" r:id="rId11"/>
    <p:sldId id="285" r:id="rId12"/>
    <p:sldId id="275" r:id="rId13"/>
    <p:sldId id="284" r:id="rId14"/>
    <p:sldId id="286" r:id="rId15"/>
    <p:sldId id="276" r:id="rId16"/>
    <p:sldId id="278" r:id="rId17"/>
    <p:sldId id="280" r:id="rId18"/>
    <p:sldId id="279"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691"/>
    <p:restoredTop sz="95385"/>
  </p:normalViewPr>
  <p:slideViewPr>
    <p:cSldViewPr snapToGrid="0" snapToObjects="1">
      <p:cViewPr varScale="1">
        <p:scale>
          <a:sx n="112" d="100"/>
          <a:sy n="112" d="100"/>
        </p:scale>
        <p:origin x="108" y="144"/>
      </p:cViewPr>
      <p:guideLst/>
    </p:cSldViewPr>
  </p:slideViewPr>
  <p:notesTextViewPr>
    <p:cViewPr>
      <p:scale>
        <a:sx n="1" d="1"/>
        <a:sy n="1" d="1"/>
      </p:scale>
      <p:origin x="0" y="0"/>
    </p:cViewPr>
  </p:notesTextViewPr>
  <p:sorterViewPr>
    <p:cViewPr varScale="1">
      <p:scale>
        <a:sx n="1" d="1"/>
        <a:sy n="1" d="1"/>
      </p:scale>
      <p:origin x="0" y="-844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E5206-64F6-5444-B5A6-F321D5FA042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9D262C5-59B5-B845-91C9-F038EE44C3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75BE91C-893A-BB4D-9C26-15F096172E2B}"/>
              </a:ext>
            </a:extLst>
          </p:cNvPr>
          <p:cNvSpPr>
            <a:spLocks noGrp="1"/>
          </p:cNvSpPr>
          <p:nvPr>
            <p:ph type="dt" sz="half" idx="10"/>
          </p:nvPr>
        </p:nvSpPr>
        <p:spPr/>
        <p:txBody>
          <a:bodyPr/>
          <a:lstStyle/>
          <a:p>
            <a:fld id="{B89EA804-A15E-7640-8EE7-61DCA8732612}" type="datetimeFigureOut">
              <a:rPr lang="en-US" smtClean="0"/>
              <a:t>10/27/2021</a:t>
            </a:fld>
            <a:endParaRPr lang="en-US"/>
          </a:p>
        </p:txBody>
      </p:sp>
      <p:sp>
        <p:nvSpPr>
          <p:cNvPr id="5" name="Footer Placeholder 4">
            <a:extLst>
              <a:ext uri="{FF2B5EF4-FFF2-40B4-BE49-F238E27FC236}">
                <a16:creationId xmlns:a16="http://schemas.microsoft.com/office/drawing/2014/main" id="{0769868C-4880-1147-8E3B-48ED2B948D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3F1915-A8C6-8A46-A7E9-4AE3DAD51503}"/>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410844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CE6CF-C6B3-3D42-AD07-E27C2BA5A2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41F122-2CE6-FD43-8577-A86AE602A3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6B23DD-44DA-6B47-828B-C4B2D4ED3AC1}"/>
              </a:ext>
            </a:extLst>
          </p:cNvPr>
          <p:cNvSpPr>
            <a:spLocks noGrp="1"/>
          </p:cNvSpPr>
          <p:nvPr>
            <p:ph type="dt" sz="half" idx="10"/>
          </p:nvPr>
        </p:nvSpPr>
        <p:spPr/>
        <p:txBody>
          <a:bodyPr/>
          <a:lstStyle/>
          <a:p>
            <a:fld id="{B89EA804-A15E-7640-8EE7-61DCA8732612}" type="datetimeFigureOut">
              <a:rPr lang="en-US" smtClean="0"/>
              <a:t>10/27/2021</a:t>
            </a:fld>
            <a:endParaRPr lang="en-US"/>
          </a:p>
        </p:txBody>
      </p:sp>
      <p:sp>
        <p:nvSpPr>
          <p:cNvPr id="5" name="Footer Placeholder 4">
            <a:extLst>
              <a:ext uri="{FF2B5EF4-FFF2-40B4-BE49-F238E27FC236}">
                <a16:creationId xmlns:a16="http://schemas.microsoft.com/office/drawing/2014/main" id="{84316802-11FC-384B-BD62-4DB15F5C10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104146-0B4C-144D-B067-7E2DF25910A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50987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C34E9-C0E9-7D40-881D-18BE4B325C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369020-604E-FC4F-8DB6-17CEF2FA66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2A4627-2E7E-DC44-8EA0-CCAB84C3D1C7}"/>
              </a:ext>
            </a:extLst>
          </p:cNvPr>
          <p:cNvSpPr>
            <a:spLocks noGrp="1"/>
          </p:cNvSpPr>
          <p:nvPr>
            <p:ph type="dt" sz="half" idx="10"/>
          </p:nvPr>
        </p:nvSpPr>
        <p:spPr/>
        <p:txBody>
          <a:bodyPr/>
          <a:lstStyle/>
          <a:p>
            <a:fld id="{B89EA804-A15E-7640-8EE7-61DCA8732612}" type="datetimeFigureOut">
              <a:rPr lang="en-US" smtClean="0"/>
              <a:t>10/27/2021</a:t>
            </a:fld>
            <a:endParaRPr lang="en-US"/>
          </a:p>
        </p:txBody>
      </p:sp>
      <p:sp>
        <p:nvSpPr>
          <p:cNvPr id="5" name="Footer Placeholder 4">
            <a:extLst>
              <a:ext uri="{FF2B5EF4-FFF2-40B4-BE49-F238E27FC236}">
                <a16:creationId xmlns:a16="http://schemas.microsoft.com/office/drawing/2014/main" id="{96D4F798-1366-EB44-8265-65F4CAA76E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490ECD-394C-DC45-8745-DB795ACA2810}"/>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720803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8C58C-3280-1B41-9118-9F5998A6CB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431450-B956-554D-B667-BE901F882B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8EED949-82F3-8B4D-859E-EBD647491B4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C84559-FB6C-9446-B9C0-BF678979A8BE}"/>
              </a:ext>
            </a:extLst>
          </p:cNvPr>
          <p:cNvSpPr>
            <a:spLocks noGrp="1"/>
          </p:cNvSpPr>
          <p:nvPr>
            <p:ph type="dt" sz="half" idx="10"/>
          </p:nvPr>
        </p:nvSpPr>
        <p:spPr/>
        <p:txBody>
          <a:bodyPr/>
          <a:lstStyle/>
          <a:p>
            <a:fld id="{B89EA804-A15E-7640-8EE7-61DCA8732612}" type="datetimeFigureOut">
              <a:rPr lang="en-US" smtClean="0"/>
              <a:t>10/27/2021</a:t>
            </a:fld>
            <a:endParaRPr lang="en-US"/>
          </a:p>
        </p:txBody>
      </p:sp>
      <p:sp>
        <p:nvSpPr>
          <p:cNvPr id="6" name="Footer Placeholder 5">
            <a:extLst>
              <a:ext uri="{FF2B5EF4-FFF2-40B4-BE49-F238E27FC236}">
                <a16:creationId xmlns:a16="http://schemas.microsoft.com/office/drawing/2014/main" id="{A8C802DF-470D-7948-B0B2-2C73112EF6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452419-D04F-574E-8DCD-F7749A6376CB}"/>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51381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B2CC9-88FA-FD40-A96D-FC979975DAD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FA5F42-7B03-824E-B2FD-E0B08F20EF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ECF8072-2798-A643-B7FE-1AA41643C5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7C158D-E797-BE4C-9773-A1CCBF7B65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0B228F-61DA-E242-B0EB-95660B8A377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2E017D9-D9F0-C34D-9A39-7A83AFCAA1C6}"/>
              </a:ext>
            </a:extLst>
          </p:cNvPr>
          <p:cNvSpPr>
            <a:spLocks noGrp="1"/>
          </p:cNvSpPr>
          <p:nvPr>
            <p:ph type="dt" sz="half" idx="10"/>
          </p:nvPr>
        </p:nvSpPr>
        <p:spPr/>
        <p:txBody>
          <a:bodyPr/>
          <a:lstStyle/>
          <a:p>
            <a:fld id="{B89EA804-A15E-7640-8EE7-61DCA8732612}" type="datetimeFigureOut">
              <a:rPr lang="en-US" smtClean="0"/>
              <a:t>10/27/2021</a:t>
            </a:fld>
            <a:endParaRPr lang="en-US"/>
          </a:p>
        </p:txBody>
      </p:sp>
      <p:sp>
        <p:nvSpPr>
          <p:cNvPr id="8" name="Footer Placeholder 7">
            <a:extLst>
              <a:ext uri="{FF2B5EF4-FFF2-40B4-BE49-F238E27FC236}">
                <a16:creationId xmlns:a16="http://schemas.microsoft.com/office/drawing/2014/main" id="{B077FA6E-A918-A24D-87EB-D10F3E0759A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60F1A0F-BEC7-D74B-AB75-15D5AF011984}"/>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942261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A32E1-A0B3-A647-AE98-788867D7F55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B72DA23-E393-ED4A-92E9-6E2E314A0CE7}"/>
              </a:ext>
            </a:extLst>
          </p:cNvPr>
          <p:cNvSpPr>
            <a:spLocks noGrp="1"/>
          </p:cNvSpPr>
          <p:nvPr>
            <p:ph type="dt" sz="half" idx="10"/>
          </p:nvPr>
        </p:nvSpPr>
        <p:spPr/>
        <p:txBody>
          <a:bodyPr/>
          <a:lstStyle/>
          <a:p>
            <a:fld id="{B89EA804-A15E-7640-8EE7-61DCA8732612}" type="datetimeFigureOut">
              <a:rPr lang="en-US" smtClean="0"/>
              <a:t>10/27/2021</a:t>
            </a:fld>
            <a:endParaRPr lang="en-US"/>
          </a:p>
        </p:txBody>
      </p:sp>
      <p:sp>
        <p:nvSpPr>
          <p:cNvPr id="4" name="Footer Placeholder 3">
            <a:extLst>
              <a:ext uri="{FF2B5EF4-FFF2-40B4-BE49-F238E27FC236}">
                <a16:creationId xmlns:a16="http://schemas.microsoft.com/office/drawing/2014/main" id="{BF00A4B5-E87B-6941-9141-9045405DBB1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B863B27-329E-7D48-A2B0-B50A8295539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28210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3343B0-1FC7-EF45-B610-B1CF0D451C85}"/>
              </a:ext>
            </a:extLst>
          </p:cNvPr>
          <p:cNvSpPr>
            <a:spLocks noGrp="1"/>
          </p:cNvSpPr>
          <p:nvPr>
            <p:ph type="dt" sz="half" idx="10"/>
          </p:nvPr>
        </p:nvSpPr>
        <p:spPr/>
        <p:txBody>
          <a:bodyPr/>
          <a:lstStyle/>
          <a:p>
            <a:fld id="{B89EA804-A15E-7640-8EE7-61DCA8732612}" type="datetimeFigureOut">
              <a:rPr lang="en-US" smtClean="0"/>
              <a:t>10/27/2021</a:t>
            </a:fld>
            <a:endParaRPr lang="en-US"/>
          </a:p>
        </p:txBody>
      </p:sp>
      <p:sp>
        <p:nvSpPr>
          <p:cNvPr id="3" name="Footer Placeholder 2">
            <a:extLst>
              <a:ext uri="{FF2B5EF4-FFF2-40B4-BE49-F238E27FC236}">
                <a16:creationId xmlns:a16="http://schemas.microsoft.com/office/drawing/2014/main" id="{2B4E9C41-A2A6-E147-AEDB-2E7D56F83D4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62AB60C-FD97-1749-960C-E4BB904145B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119766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1FB38-99C0-9C4B-BAB9-9826E8541A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09C407F-B119-8647-91B2-017FA0E576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69C6CFB-A74F-C247-AE4D-D5F1B931D5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948A84-1DE2-EE40-A948-6186B020A0E9}"/>
              </a:ext>
            </a:extLst>
          </p:cNvPr>
          <p:cNvSpPr>
            <a:spLocks noGrp="1"/>
          </p:cNvSpPr>
          <p:nvPr>
            <p:ph type="dt" sz="half" idx="10"/>
          </p:nvPr>
        </p:nvSpPr>
        <p:spPr/>
        <p:txBody>
          <a:bodyPr/>
          <a:lstStyle/>
          <a:p>
            <a:fld id="{B89EA804-A15E-7640-8EE7-61DCA8732612}" type="datetimeFigureOut">
              <a:rPr lang="en-US" smtClean="0"/>
              <a:t>10/27/2021</a:t>
            </a:fld>
            <a:endParaRPr lang="en-US"/>
          </a:p>
        </p:txBody>
      </p:sp>
      <p:sp>
        <p:nvSpPr>
          <p:cNvPr id="6" name="Footer Placeholder 5">
            <a:extLst>
              <a:ext uri="{FF2B5EF4-FFF2-40B4-BE49-F238E27FC236}">
                <a16:creationId xmlns:a16="http://schemas.microsoft.com/office/drawing/2014/main" id="{8D788049-BE8D-A346-8BE8-1EF3D937AE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13600C-5779-7647-A33F-BA5911115B2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890202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E38D5-A55A-C847-9D3D-0C202B4B59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415D191-DD04-5043-A11D-98000841F5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F52CDA6-2820-DE46-9600-A03E775E55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90EA1D-A4EC-0044-996B-9ED1B65399BC}"/>
              </a:ext>
            </a:extLst>
          </p:cNvPr>
          <p:cNvSpPr>
            <a:spLocks noGrp="1"/>
          </p:cNvSpPr>
          <p:nvPr>
            <p:ph type="dt" sz="half" idx="10"/>
          </p:nvPr>
        </p:nvSpPr>
        <p:spPr/>
        <p:txBody>
          <a:bodyPr/>
          <a:lstStyle/>
          <a:p>
            <a:fld id="{B89EA804-A15E-7640-8EE7-61DCA8732612}" type="datetimeFigureOut">
              <a:rPr lang="en-US" smtClean="0"/>
              <a:t>10/27/2021</a:t>
            </a:fld>
            <a:endParaRPr lang="en-US"/>
          </a:p>
        </p:txBody>
      </p:sp>
      <p:sp>
        <p:nvSpPr>
          <p:cNvPr id="6" name="Footer Placeholder 5">
            <a:extLst>
              <a:ext uri="{FF2B5EF4-FFF2-40B4-BE49-F238E27FC236}">
                <a16:creationId xmlns:a16="http://schemas.microsoft.com/office/drawing/2014/main" id="{91567786-B320-864C-83A3-BCBABAC1F9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56502D-5C5D-3D40-8264-CF2AE6BA7716}"/>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860093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52007-4598-C24D-B697-7BCB6502759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6C0EE3E-7719-FF47-8BA0-57A378BA18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2BF911-1000-0D4C-8CB1-1C99BE71E69E}"/>
              </a:ext>
            </a:extLst>
          </p:cNvPr>
          <p:cNvSpPr>
            <a:spLocks noGrp="1"/>
          </p:cNvSpPr>
          <p:nvPr>
            <p:ph type="dt" sz="half" idx="10"/>
          </p:nvPr>
        </p:nvSpPr>
        <p:spPr/>
        <p:txBody>
          <a:bodyPr/>
          <a:lstStyle/>
          <a:p>
            <a:fld id="{B89EA804-A15E-7640-8EE7-61DCA8732612}" type="datetimeFigureOut">
              <a:rPr lang="en-US" smtClean="0"/>
              <a:t>10/27/2021</a:t>
            </a:fld>
            <a:endParaRPr lang="en-US"/>
          </a:p>
        </p:txBody>
      </p:sp>
      <p:sp>
        <p:nvSpPr>
          <p:cNvPr id="5" name="Footer Placeholder 4">
            <a:extLst>
              <a:ext uri="{FF2B5EF4-FFF2-40B4-BE49-F238E27FC236}">
                <a16:creationId xmlns:a16="http://schemas.microsoft.com/office/drawing/2014/main" id="{D902605D-B6C5-C94B-A885-95E8F5513F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D0529F-7D60-4243-AC93-BEAC8084B71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2918873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E89609-C26B-3940-B74A-5489B42D5E5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A41DC34-3478-A14B-B057-5E46389BA57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9526D3-5716-8B4C-B50E-806EBFC7FBAD}"/>
              </a:ext>
            </a:extLst>
          </p:cNvPr>
          <p:cNvSpPr>
            <a:spLocks noGrp="1"/>
          </p:cNvSpPr>
          <p:nvPr>
            <p:ph type="dt" sz="half" idx="10"/>
          </p:nvPr>
        </p:nvSpPr>
        <p:spPr/>
        <p:txBody>
          <a:bodyPr/>
          <a:lstStyle/>
          <a:p>
            <a:fld id="{B89EA804-A15E-7640-8EE7-61DCA8732612}" type="datetimeFigureOut">
              <a:rPr lang="en-US" smtClean="0"/>
              <a:t>10/27/2021</a:t>
            </a:fld>
            <a:endParaRPr lang="en-US"/>
          </a:p>
        </p:txBody>
      </p:sp>
      <p:sp>
        <p:nvSpPr>
          <p:cNvPr id="5" name="Footer Placeholder 4">
            <a:extLst>
              <a:ext uri="{FF2B5EF4-FFF2-40B4-BE49-F238E27FC236}">
                <a16:creationId xmlns:a16="http://schemas.microsoft.com/office/drawing/2014/main" id="{1FC51D78-7635-BF41-A0E8-FA68426231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F8E8E7-D908-F94A-BABF-C13197AC503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742618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77DA36-207C-474F-8D50-1A9DEA87D2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53339CB-27DC-E840-BF9F-3892056A15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E298BE-22FE-3A4D-A148-817F38E417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9EA804-A15E-7640-8EE7-61DCA8732612}" type="datetimeFigureOut">
              <a:rPr lang="en-US" smtClean="0"/>
              <a:t>10/27/2021</a:t>
            </a:fld>
            <a:endParaRPr lang="en-US"/>
          </a:p>
        </p:txBody>
      </p:sp>
      <p:sp>
        <p:nvSpPr>
          <p:cNvPr id="5" name="Footer Placeholder 4">
            <a:extLst>
              <a:ext uri="{FF2B5EF4-FFF2-40B4-BE49-F238E27FC236}">
                <a16:creationId xmlns:a16="http://schemas.microsoft.com/office/drawing/2014/main" id="{EF3A19B8-715F-7A48-B805-8141215F26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550A76F-66E7-9F4C-AE13-F01C753014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580C00-3EC7-8E4A-BDDE-39ACB3312068}" type="slidenum">
              <a:rPr lang="en-US" smtClean="0"/>
              <a:t>‹#›</a:t>
            </a:fld>
            <a:endParaRPr lang="en-US"/>
          </a:p>
        </p:txBody>
      </p:sp>
    </p:spTree>
    <p:extLst>
      <p:ext uri="{BB962C8B-B14F-4D97-AF65-F5344CB8AC3E}">
        <p14:creationId xmlns:p14="http://schemas.microsoft.com/office/powerpoint/2010/main" val="13543493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D58C2-DAC6-AE4B-ADD7-060CE97C39BB}"/>
              </a:ext>
            </a:extLst>
          </p:cNvPr>
          <p:cNvSpPr>
            <a:spLocks noGrp="1"/>
          </p:cNvSpPr>
          <p:nvPr>
            <p:ph type="title"/>
          </p:nvPr>
        </p:nvSpPr>
        <p:spPr>
          <a:xfrm>
            <a:off x="551329" y="726141"/>
            <a:ext cx="11255189" cy="5486400"/>
          </a:xfrm>
        </p:spPr>
        <p:txBody>
          <a:bodyPr>
            <a:normAutofit/>
          </a:bodyPr>
          <a:lstStyle/>
          <a:p>
            <a:pPr algn="ctr"/>
            <a:r>
              <a:rPr lang="en" b="1" dirty="0">
                <a:latin typeface="Arial" panose="020B0604020202020204" pitchFamily="34" charset="0"/>
                <a:cs typeface="Arial" panose="020B0604020202020204" pitchFamily="34" charset="0"/>
              </a:rPr>
              <a:t>FALL QUARTER THEME: </a:t>
            </a:r>
            <a:br>
              <a:rPr lang="en" b="1" dirty="0">
                <a:latin typeface="Arial" panose="020B0604020202020204" pitchFamily="34" charset="0"/>
                <a:cs typeface="Arial" panose="020B0604020202020204" pitchFamily="34" charset="0"/>
              </a:rPr>
            </a:br>
            <a:r>
              <a:rPr lang="en" b="1" dirty="0">
                <a:latin typeface="Arial" panose="020B0604020202020204" pitchFamily="34" charset="0"/>
                <a:cs typeface="Arial" panose="020B0604020202020204" pitchFamily="34" charset="0"/>
              </a:rPr>
              <a:t>“</a:t>
            </a:r>
            <a:r>
              <a:rPr lang="en-US" b="1" dirty="0">
                <a:latin typeface="Arial" panose="020B0604020202020204" pitchFamily="34" charset="0"/>
                <a:cs typeface="Arial" panose="020B0604020202020204" pitchFamily="34" charset="0"/>
              </a:rPr>
              <a:t>CELEBRATING GOD</a:t>
            </a:r>
            <a:r>
              <a:rPr lang="en" b="1" dirty="0">
                <a:latin typeface="Arial" panose="020B0604020202020204" pitchFamily="34" charset="0"/>
                <a:cs typeface="Arial" panose="020B0604020202020204" pitchFamily="34" charset="0"/>
              </a:rPr>
              <a:t>”</a:t>
            </a:r>
            <a:br>
              <a:rPr lang="en" dirty="0">
                <a:latin typeface="Arial" panose="020B0604020202020204" pitchFamily="34" charset="0"/>
                <a:cs typeface="Arial" panose="020B0604020202020204" pitchFamily="34" charset="0"/>
              </a:rPr>
            </a:br>
            <a:br>
              <a:rPr lang="en" dirty="0">
                <a:latin typeface="Arial" panose="020B0604020202020204" pitchFamily="34" charset="0"/>
                <a:cs typeface="Arial" panose="020B0604020202020204" pitchFamily="34" charset="0"/>
              </a:rPr>
            </a:br>
            <a:r>
              <a:rPr lang="en" b="1" dirty="0">
                <a:latin typeface="Arial" panose="020B0604020202020204" pitchFamily="34" charset="0"/>
                <a:cs typeface="Arial" panose="020B0604020202020204" pitchFamily="34" charset="0"/>
              </a:rPr>
              <a:t>UNIT III: </a:t>
            </a:r>
            <a:br>
              <a:rPr lang="en" b="1" dirty="0">
                <a:latin typeface="Arial" panose="020B0604020202020204" pitchFamily="34" charset="0"/>
                <a:cs typeface="Arial" panose="020B0604020202020204" pitchFamily="34" charset="0"/>
              </a:rPr>
            </a:br>
            <a:r>
              <a:rPr lang="en" dirty="0">
                <a:latin typeface="Arial" panose="020B0604020202020204" pitchFamily="34" charset="0"/>
                <a:cs typeface="Arial" panose="020B0604020202020204" pitchFamily="34" charset="0"/>
              </a:rPr>
              <a:t>“</a:t>
            </a:r>
            <a:r>
              <a:rPr lang="en-US" b="1" dirty="0">
                <a:latin typeface="Arial" panose="020B0604020202020204" pitchFamily="34" charset="0"/>
                <a:cs typeface="Arial" panose="020B0604020202020204" pitchFamily="34" charset="0"/>
              </a:rPr>
              <a:t>VISIONS OF PRAISE</a:t>
            </a:r>
            <a:r>
              <a:rPr lang="en" dirty="0">
                <a:latin typeface="Arial" panose="020B0604020202020204" pitchFamily="34" charset="0"/>
                <a:cs typeface="Arial" panose="020B0604020202020204" pitchFamily="34" charset="0"/>
              </a:rPr>
              <a:t>”</a:t>
            </a:r>
            <a:br>
              <a:rPr lang="en" dirty="0">
                <a:latin typeface="Arial" panose="020B0604020202020204" pitchFamily="34" charset="0"/>
                <a:cs typeface="Arial" panose="020B0604020202020204" pitchFamily="34" charset="0"/>
              </a:rPr>
            </a:br>
            <a:br>
              <a:rPr lang="en" b="1" dirty="0">
                <a:latin typeface="Arial" panose="020B0604020202020204" pitchFamily="34" charset="0"/>
                <a:cs typeface="Arial" panose="020B0604020202020204" pitchFamily="34" charset="0"/>
              </a:rPr>
            </a:br>
            <a:endParaRPr lang="en-US" dirty="0"/>
          </a:p>
        </p:txBody>
      </p:sp>
    </p:spTree>
    <p:extLst>
      <p:ext uri="{BB962C8B-B14F-4D97-AF65-F5344CB8AC3E}">
        <p14:creationId xmlns:p14="http://schemas.microsoft.com/office/powerpoint/2010/main" val="38309237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60141-2182-F843-A676-5FEDB43FC5A1}"/>
              </a:ext>
            </a:extLst>
          </p:cNvPr>
          <p:cNvSpPr>
            <a:spLocks noGrp="1"/>
          </p:cNvSpPr>
          <p:nvPr>
            <p:ph type="title"/>
          </p:nvPr>
        </p:nvSpPr>
        <p:spPr/>
        <p:txBody>
          <a:bodyPr>
            <a:normAutofit/>
          </a:bodyPr>
          <a:lstStyle/>
          <a:p>
            <a:r>
              <a:rPr lang="en-US" sz="5400" b="1" dirty="0"/>
              <a:t>LESSON : Sunday, November 28, 2021</a:t>
            </a:r>
          </a:p>
        </p:txBody>
      </p:sp>
      <p:sp>
        <p:nvSpPr>
          <p:cNvPr id="3" name="Content Placeholder 2">
            <a:extLst>
              <a:ext uri="{FF2B5EF4-FFF2-40B4-BE49-F238E27FC236}">
                <a16:creationId xmlns:a16="http://schemas.microsoft.com/office/drawing/2014/main" id="{459213CB-C9AE-9245-BE05-1F1BA9D41FA7}"/>
              </a:ext>
            </a:extLst>
          </p:cNvPr>
          <p:cNvSpPr>
            <a:spLocks noGrp="1"/>
          </p:cNvSpPr>
          <p:nvPr>
            <p:ph idx="1"/>
          </p:nvPr>
        </p:nvSpPr>
        <p:spPr/>
        <p:txBody>
          <a:bodyPr/>
          <a:lstStyle/>
          <a:p>
            <a:pPr>
              <a:spcBef>
                <a:spcPts val="0"/>
              </a:spcBef>
            </a:pPr>
            <a:r>
              <a:rPr lang="en-US" sz="4800" dirty="0"/>
              <a:t>Lesson Title: “</a:t>
            </a:r>
            <a:r>
              <a:rPr lang="en-US" sz="4800" dirty="0">
                <a:effectLst/>
                <a:ea typeface="Calibri" panose="020F0502020204030204" pitchFamily="34" charset="0"/>
                <a:cs typeface="Times New Roman" panose="02020603050405020304" pitchFamily="18" charset="0"/>
              </a:rPr>
              <a:t>No Difference” </a:t>
            </a:r>
            <a:r>
              <a:rPr lang="en-US" sz="4800" dirty="0"/>
              <a:t>(</a:t>
            </a:r>
            <a:r>
              <a:rPr lang="en-US" sz="4800" i="1" dirty="0"/>
              <a:t>Faith Pathway</a:t>
            </a:r>
            <a:r>
              <a:rPr lang="en-US" sz="4800" dirty="0"/>
              <a:t>)</a:t>
            </a:r>
          </a:p>
          <a:p>
            <a:pPr>
              <a:spcBef>
                <a:spcPts val="0"/>
              </a:spcBef>
            </a:pPr>
            <a:r>
              <a:rPr lang="en-US" sz="4800" dirty="0"/>
              <a:t>Lesson Title: Good News for All (</a:t>
            </a:r>
            <a:r>
              <a:rPr lang="en-US" sz="4800" i="1" dirty="0"/>
              <a:t>Townsend Press Commentary</a:t>
            </a:r>
            <a:r>
              <a:rPr lang="en-US" sz="4800" dirty="0"/>
              <a:t>)</a:t>
            </a:r>
          </a:p>
          <a:p>
            <a:pPr marL="0" indent="0">
              <a:buNone/>
            </a:pPr>
            <a:endParaRPr lang="en-US" dirty="0"/>
          </a:p>
          <a:p>
            <a:endParaRPr lang="en-US" dirty="0"/>
          </a:p>
        </p:txBody>
      </p:sp>
    </p:spTree>
    <p:extLst>
      <p:ext uri="{BB962C8B-B14F-4D97-AF65-F5344CB8AC3E}">
        <p14:creationId xmlns:p14="http://schemas.microsoft.com/office/powerpoint/2010/main" val="28862164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47387-06EB-1842-91C0-4946AEE6AF20}"/>
              </a:ext>
            </a:extLst>
          </p:cNvPr>
          <p:cNvSpPr>
            <a:spLocks noGrp="1"/>
          </p:cNvSpPr>
          <p:nvPr>
            <p:ph type="title"/>
          </p:nvPr>
        </p:nvSpPr>
        <p:spPr>
          <a:xfrm>
            <a:off x="548640" y="365124"/>
            <a:ext cx="11082528" cy="5860863"/>
          </a:xfrm>
        </p:spPr>
        <p:txBody>
          <a:bodyPr>
            <a:normAutofit fontScale="90000"/>
          </a:bodyPr>
          <a:lstStyle/>
          <a:p>
            <a:pPr marL="0" marR="0" algn="ctr">
              <a:spcBef>
                <a:spcPts val="0"/>
              </a:spcBef>
              <a:spcAft>
                <a:spcPts val="0"/>
              </a:spcAft>
            </a:pP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r>
              <a:rPr lang="en-US" sz="4000" b="1" dirty="0">
                <a:effectLst/>
                <a:latin typeface="Times New Roman" panose="02020603050405020304" pitchFamily="18" charset="0"/>
                <a:ea typeface="Calibri" panose="020F0502020204030204" pitchFamily="34" charset="0"/>
                <a:cs typeface="Times New Roman" panose="02020603050405020304" pitchFamily="18" charset="0"/>
              </a:rPr>
              <a:t>Devotional Reading: Acts 15:6-8</a:t>
            </a: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r>
              <a:rPr lang="en-US" sz="4000" b="1" dirty="0">
                <a:effectLst/>
                <a:latin typeface="Times New Roman" panose="02020603050405020304" pitchFamily="18" charset="0"/>
                <a:ea typeface="Calibri" panose="020F0502020204030204" pitchFamily="34" charset="0"/>
                <a:cs typeface="Times New Roman" panose="02020603050405020304" pitchFamily="18" charset="0"/>
              </a:rPr>
              <a:t>Background Scripture: Acts 10:34-47</a:t>
            </a: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r>
              <a:rPr lang="en-US" sz="4000" b="1" dirty="0">
                <a:effectLst/>
                <a:latin typeface="Times New Roman" panose="02020603050405020304" pitchFamily="18" charset="0"/>
                <a:ea typeface="Calibri" panose="020F0502020204030204" pitchFamily="34" charset="0"/>
                <a:cs typeface="Times New Roman" panose="02020603050405020304" pitchFamily="18" charset="0"/>
              </a:rPr>
              <a:t>Print Passage: Acts 10:34-47</a:t>
            </a: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36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1800" dirty="0">
                <a:effectLst/>
                <a:latin typeface="Calibri" panose="020F0502020204030204" pitchFamily="34" charset="0"/>
                <a:ea typeface="Calibri" panose="020F0502020204030204" pitchFamily="34" charset="0"/>
                <a:cs typeface="Times New Roman" panose="02020603050405020304" pitchFamily="18" charset="0"/>
              </a:rPr>
            </a:br>
            <a:br>
              <a:rPr lang="en-US" dirty="0"/>
            </a:br>
            <a:endParaRPr lang="en-US" sz="4800" dirty="0"/>
          </a:p>
        </p:txBody>
      </p:sp>
    </p:spTree>
    <p:extLst>
      <p:ext uri="{BB962C8B-B14F-4D97-AF65-F5344CB8AC3E}">
        <p14:creationId xmlns:p14="http://schemas.microsoft.com/office/powerpoint/2010/main" val="17988984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C27D9-F260-144D-A29D-A73FD501FCB4}"/>
              </a:ext>
            </a:extLst>
          </p:cNvPr>
          <p:cNvSpPr>
            <a:spLocks noGrp="1"/>
          </p:cNvSpPr>
          <p:nvPr>
            <p:ph type="title"/>
          </p:nvPr>
        </p:nvSpPr>
        <p:spPr>
          <a:xfrm>
            <a:off x="838200" y="190027"/>
            <a:ext cx="10515600" cy="821649"/>
          </a:xfrm>
        </p:spPr>
        <p:txBody>
          <a:bodyPr>
            <a:normAutofit fontScale="90000"/>
          </a:bodyPr>
          <a:lstStyle/>
          <a:p>
            <a:r>
              <a:rPr lang="en-US" sz="5400" b="1" dirty="0"/>
              <a:t>KEY VERSE:</a:t>
            </a:r>
            <a:endParaRPr lang="en-US" sz="5400" dirty="0"/>
          </a:p>
        </p:txBody>
      </p:sp>
      <p:sp>
        <p:nvSpPr>
          <p:cNvPr id="3" name="Content Placeholder 2">
            <a:extLst>
              <a:ext uri="{FF2B5EF4-FFF2-40B4-BE49-F238E27FC236}">
                <a16:creationId xmlns:a16="http://schemas.microsoft.com/office/drawing/2014/main" id="{39ACE7A8-C807-9046-AF28-721CE738093E}"/>
              </a:ext>
            </a:extLst>
          </p:cNvPr>
          <p:cNvSpPr>
            <a:spLocks noGrp="1"/>
          </p:cNvSpPr>
          <p:nvPr>
            <p:ph idx="1"/>
          </p:nvPr>
        </p:nvSpPr>
        <p:spPr>
          <a:xfrm>
            <a:off x="564205" y="1186774"/>
            <a:ext cx="11361906" cy="5306101"/>
          </a:xfrm>
        </p:spPr>
        <p:txBody>
          <a:bodyPr>
            <a:normAutofit lnSpcReduction="10000"/>
          </a:bodyPr>
          <a:lstStyle/>
          <a:p>
            <a:pPr marL="0" marR="0" indent="0" algn="ctr">
              <a:spcBef>
                <a:spcPts val="0"/>
              </a:spcBef>
              <a:spcAft>
                <a:spcPts val="0"/>
              </a:spcAft>
              <a:buNone/>
            </a:pPr>
            <a:r>
              <a:rPr lang="en-US" sz="40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Peter opened his mouth, and said, Of a truth I perceive that God is no respecter of persons: but in every nation he that feareth him, and worketh righteousness, is accepted with him. </a:t>
            </a:r>
          </a:p>
          <a:p>
            <a:pPr marL="0" marR="0" indent="0" algn="ctr">
              <a:spcBef>
                <a:spcPts val="0"/>
              </a:spcBef>
              <a:spcAft>
                <a:spcPts val="0"/>
              </a:spcAft>
              <a:buNone/>
            </a:pPr>
            <a:r>
              <a:rPr lang="en-US" sz="40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(Acts 10:34-35, KJV)</a:t>
            </a:r>
          </a:p>
          <a:p>
            <a:pPr marL="0" marR="0" indent="0" algn="ctr">
              <a:spcBef>
                <a:spcPts val="0"/>
              </a:spcBef>
              <a:spcAft>
                <a:spcPts val="0"/>
              </a:spcAft>
              <a:buNone/>
            </a:pPr>
            <a:r>
              <a:rPr lang="en-US" sz="40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p>
          <a:p>
            <a:pPr marL="0" marR="0" indent="0" algn="ctr">
              <a:spcBef>
                <a:spcPts val="0"/>
              </a:spcBef>
              <a:spcAft>
                <a:spcPts val="0"/>
              </a:spcAft>
              <a:buNone/>
            </a:pPr>
            <a:r>
              <a:rPr lang="en-US" sz="40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Peter began to speak: “I now realize how true it is that God does not show favoritism but accepts from every nation the one who fears him and does what is right.” (Acts 10:34-35, NIV)</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54697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00782-F657-A847-BC91-7663BC59BEDE}"/>
              </a:ext>
            </a:extLst>
          </p:cNvPr>
          <p:cNvSpPr>
            <a:spLocks noGrp="1"/>
          </p:cNvSpPr>
          <p:nvPr>
            <p:ph type="title"/>
          </p:nvPr>
        </p:nvSpPr>
        <p:spPr>
          <a:xfrm>
            <a:off x="838200" y="365126"/>
            <a:ext cx="10515600" cy="802194"/>
          </a:xfrm>
        </p:spPr>
        <p:txBody>
          <a:bodyPr>
            <a:normAutofit fontScale="90000"/>
          </a:bodyPr>
          <a:lstStyle/>
          <a:p>
            <a:br>
              <a:rPr lang="en-US" sz="6600" b="1" dirty="0"/>
            </a:br>
            <a:br>
              <a:rPr lang="en-US" sz="6600" b="1" dirty="0"/>
            </a:br>
            <a:br>
              <a:rPr lang="en-US" dirty="0"/>
            </a:br>
            <a:r>
              <a:rPr lang="en-US" dirty="0"/>
              <a:t> </a:t>
            </a:r>
            <a:br>
              <a:rPr lang="en-US" dirty="0"/>
            </a:br>
            <a:r>
              <a:rPr lang="en-US" sz="5300" b="1" dirty="0"/>
              <a:t>LESSON AIMS:</a:t>
            </a:r>
            <a:br>
              <a:rPr lang="en-US" sz="4900" dirty="0"/>
            </a:br>
            <a:br>
              <a:rPr lang="en-US" dirty="0"/>
            </a:br>
            <a:br>
              <a:rPr lang="en-US" sz="6600" dirty="0"/>
            </a:br>
            <a:endParaRPr lang="en-US" sz="6600" b="1" dirty="0"/>
          </a:p>
        </p:txBody>
      </p:sp>
      <p:sp>
        <p:nvSpPr>
          <p:cNvPr id="3" name="Content Placeholder 2">
            <a:extLst>
              <a:ext uri="{FF2B5EF4-FFF2-40B4-BE49-F238E27FC236}">
                <a16:creationId xmlns:a16="http://schemas.microsoft.com/office/drawing/2014/main" id="{6AC395DE-64D4-9147-B7F8-594B79EC5844}"/>
              </a:ext>
            </a:extLst>
          </p:cNvPr>
          <p:cNvSpPr>
            <a:spLocks noGrp="1"/>
          </p:cNvSpPr>
          <p:nvPr>
            <p:ph idx="1"/>
          </p:nvPr>
        </p:nvSpPr>
        <p:spPr>
          <a:xfrm>
            <a:off x="838200" y="1498060"/>
            <a:ext cx="10515600" cy="4824919"/>
          </a:xfrm>
        </p:spPr>
        <p:txBody>
          <a:bodyPr>
            <a:normAutofit/>
          </a:bodyPr>
          <a:lstStyle/>
          <a:p>
            <a:pPr marL="0" indent="0">
              <a:buNone/>
            </a:pPr>
            <a:r>
              <a:rPr lang="en-US" sz="4300" dirty="0">
                <a:cs typeface="Times New Roman" panose="02020603050405020304" pitchFamily="18" charset="0"/>
              </a:rPr>
              <a:t>As a result of experiencing this lesson, you should be able to do these things:</a:t>
            </a:r>
          </a:p>
          <a:p>
            <a:pPr marL="342900" marR="0" lvl="0" indent="-342900">
              <a:spcBef>
                <a:spcPts val="0"/>
              </a:spcBef>
              <a:spcAft>
                <a:spcPts val="0"/>
              </a:spcAft>
              <a:buFont typeface="Symbol" panose="05050102010706020507" pitchFamily="18" charset="2"/>
              <a:buChar char=""/>
            </a:pPr>
            <a:r>
              <a:rPr lang="en-US" sz="4000" dirty="0">
                <a:solidFill>
                  <a:srgbClr val="000000"/>
                </a:solidFill>
                <a:effectLst/>
                <a:ea typeface="Calibri" panose="020F0502020204030204" pitchFamily="34" charset="0"/>
                <a:cs typeface="Calibri" panose="020F0502020204030204" pitchFamily="34" charset="0"/>
              </a:rPr>
              <a:t>Explore the gift of the Holy Spirit in your lives.</a:t>
            </a:r>
            <a:endParaRPr lang="en-US" sz="4000" dirty="0">
              <a:solidFill>
                <a:srgbClr val="000000"/>
              </a:solidFill>
              <a:effectLst/>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4000" dirty="0">
                <a:solidFill>
                  <a:srgbClr val="000000"/>
                </a:solidFill>
                <a:effectLst/>
                <a:ea typeface="Calibri" panose="020F0502020204030204" pitchFamily="34" charset="0"/>
                <a:cs typeface="Calibri" panose="020F0502020204030204" pitchFamily="34" charset="0"/>
              </a:rPr>
              <a:t>Value the leadership of Peter in the early church and his relationship with Christ. </a:t>
            </a:r>
            <a:endParaRPr lang="en-US" sz="4000" dirty="0">
              <a:solidFill>
                <a:srgbClr val="000000"/>
              </a:solidFill>
              <a:effectLst/>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4000" dirty="0">
                <a:solidFill>
                  <a:srgbClr val="000000"/>
                </a:solidFill>
                <a:effectLst/>
                <a:ea typeface="Calibri" panose="020F0502020204030204" pitchFamily="34" charset="0"/>
                <a:cs typeface="Calibri" panose="020F0502020204030204" pitchFamily="34" charset="0"/>
              </a:rPr>
              <a:t>Spread the good news that Christ is for all who want to know Him.</a:t>
            </a:r>
            <a:endParaRPr lang="en-US" sz="4000" dirty="0">
              <a:solidFill>
                <a:srgbClr val="000000"/>
              </a:solidFill>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455374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007BE-7ED2-8147-A3AC-97DF2DDBCA4F}"/>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KEY TERMS:</a:t>
            </a:r>
          </a:p>
        </p:txBody>
      </p:sp>
      <p:sp>
        <p:nvSpPr>
          <p:cNvPr id="3" name="Content Placeholder 2">
            <a:extLst>
              <a:ext uri="{FF2B5EF4-FFF2-40B4-BE49-F238E27FC236}">
                <a16:creationId xmlns:a16="http://schemas.microsoft.com/office/drawing/2014/main" id="{BF8A7B53-1F72-DC4C-AC7B-44F28F150EB5}"/>
              </a:ext>
            </a:extLst>
          </p:cNvPr>
          <p:cNvSpPr>
            <a:spLocks noGrp="1"/>
          </p:cNvSpPr>
          <p:nvPr>
            <p:ph idx="1"/>
          </p:nvPr>
        </p:nvSpPr>
        <p:spPr>
          <a:xfrm>
            <a:off x="838200" y="1459149"/>
            <a:ext cx="10515600" cy="4717814"/>
          </a:xfrm>
        </p:spPr>
        <p:txBody>
          <a:bodyPr>
            <a:normAutofit fontScale="92500" lnSpcReduction="20000"/>
          </a:bodyPr>
          <a:lstStyle/>
          <a:p>
            <a:pPr marL="0" marR="0">
              <a:spcBef>
                <a:spcPts val="0"/>
              </a:spcBef>
              <a:spcAft>
                <a:spcPts val="0"/>
              </a:spcAft>
            </a:pP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Acceptable (verse 35)—Greek: </a:t>
            </a:r>
            <a:r>
              <a:rPr lang="en-US" sz="3600" b="1" i="1" dirty="0" err="1">
                <a:effectLst/>
                <a:latin typeface="Times New Roman" panose="02020603050405020304" pitchFamily="18" charset="0"/>
                <a:ea typeface="Calibri" panose="020F0502020204030204" pitchFamily="34" charset="0"/>
                <a:cs typeface="Times New Roman" panose="02020603050405020304" pitchFamily="18" charset="0"/>
              </a:rPr>
              <a:t>dektos</a:t>
            </a:r>
            <a:r>
              <a:rPr lang="en-US" sz="36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3600" b="1" dirty="0" err="1">
                <a:effectLst/>
                <a:latin typeface="Times New Roman" panose="02020603050405020304" pitchFamily="18" charset="0"/>
                <a:ea typeface="Calibri" panose="020F0502020204030204" pitchFamily="34" charset="0"/>
                <a:cs typeface="Times New Roman" panose="02020603050405020304" pitchFamily="18" charset="0"/>
              </a:rPr>
              <a:t>dek-tos</a:t>
            </a: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welcome; “accepted” (KJV); “accepts” (NIV). </a:t>
            </a: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Anointed (verse 38)—Greek: </a:t>
            </a:r>
            <a:r>
              <a:rPr lang="en-US" sz="3600" b="1" i="1" dirty="0" err="1">
                <a:effectLst/>
                <a:latin typeface="Times New Roman" panose="02020603050405020304" pitchFamily="18" charset="0"/>
                <a:ea typeface="Calibri" panose="020F0502020204030204" pitchFamily="34" charset="0"/>
                <a:cs typeface="Times New Roman" panose="02020603050405020304" pitchFamily="18" charset="0"/>
              </a:rPr>
              <a:t>chrió</a:t>
            </a:r>
            <a:r>
              <a:rPr lang="en-US" sz="36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3600" b="1" dirty="0" err="1">
                <a:effectLst/>
                <a:latin typeface="Times New Roman" panose="02020603050405020304" pitchFamily="18" charset="0"/>
                <a:ea typeface="Calibri" panose="020F0502020204030204" pitchFamily="34" charset="0"/>
                <a:cs typeface="Times New Roman" panose="02020603050405020304" pitchFamily="18" charset="0"/>
              </a:rPr>
              <a:t>khree</a:t>
            </a: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’-o):</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anointed; consecrated by anointing.</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Healing (verse 38)—Greek: </a:t>
            </a:r>
            <a:r>
              <a:rPr lang="en-US" sz="3600" b="1" i="1" dirty="0" err="1">
                <a:effectLst/>
                <a:latin typeface="Times New Roman" panose="02020603050405020304" pitchFamily="18" charset="0"/>
                <a:ea typeface="Calibri" panose="020F0502020204030204" pitchFamily="34" charset="0"/>
                <a:cs typeface="Times New Roman" panose="02020603050405020304" pitchFamily="18" charset="0"/>
              </a:rPr>
              <a:t>iaomai</a:t>
            </a:r>
            <a:r>
              <a:rPr lang="en-US" sz="36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b="1" dirty="0" err="1">
                <a:effectLst/>
                <a:latin typeface="Times New Roman" panose="02020603050405020304" pitchFamily="18" charset="0"/>
                <a:ea typeface="Calibri" panose="020F0502020204030204" pitchFamily="34" charset="0"/>
                <a:cs typeface="Times New Roman" panose="02020603050405020304" pitchFamily="18" charset="0"/>
              </a:rPr>
              <a:t>ee</a:t>
            </a: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-ah’-om-</a:t>
            </a:r>
            <a:r>
              <a:rPr lang="en-US" sz="3600" b="1" dirty="0" err="1">
                <a:effectLst/>
                <a:latin typeface="Times New Roman" panose="02020603050405020304" pitchFamily="18" charset="0"/>
                <a:ea typeface="Calibri" panose="020F0502020204030204" pitchFamily="34" charset="0"/>
                <a:cs typeface="Times New Roman" panose="02020603050405020304" pitchFamily="18" charset="0"/>
              </a:rPr>
              <a:t>ahee</a:t>
            </a: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to heal.</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Peace (verse 36)—Greek: </a:t>
            </a:r>
            <a:r>
              <a:rPr lang="en-US" sz="3600" b="1" i="1" dirty="0" err="1">
                <a:effectLst/>
                <a:latin typeface="Times New Roman" panose="02020603050405020304" pitchFamily="18" charset="0"/>
                <a:ea typeface="Calibri" panose="020F0502020204030204" pitchFamily="34" charset="0"/>
                <a:cs typeface="Times New Roman" panose="02020603050405020304" pitchFamily="18" charset="0"/>
              </a:rPr>
              <a:t>eiréné</a:t>
            </a:r>
            <a:r>
              <a:rPr lang="en-US" sz="36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3600" b="1"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-ray’-nay):</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one; peace; quietness; rest.</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Truth (verse 34)—Greek: </a:t>
            </a:r>
            <a:r>
              <a:rPr lang="en-US" sz="3600" b="1" i="1" dirty="0" err="1">
                <a:effectLst/>
                <a:latin typeface="Times New Roman" panose="02020603050405020304" pitchFamily="18" charset="0"/>
                <a:ea typeface="Calibri" panose="020F0502020204030204" pitchFamily="34" charset="0"/>
                <a:cs typeface="Times New Roman" panose="02020603050405020304" pitchFamily="18" charset="0"/>
              </a:rPr>
              <a:t>alétheia</a:t>
            </a:r>
            <a:r>
              <a:rPr lang="en-US" sz="36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(al-ay’-</a:t>
            </a:r>
            <a:r>
              <a:rPr lang="en-US" sz="3600" b="1" dirty="0" err="1">
                <a:effectLst/>
                <a:latin typeface="Times New Roman" panose="02020603050405020304" pitchFamily="18" charset="0"/>
                <a:ea typeface="Calibri" panose="020F0502020204030204" pitchFamily="34" charset="0"/>
                <a:cs typeface="Times New Roman" panose="02020603050405020304" pitchFamily="18" charset="0"/>
              </a:rPr>
              <a:t>thi</a:t>
            </a: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-a):</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truth; divine truth revealed to humanity; “true” (NIV).</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Witnesses (verse 39)—Greek: </a:t>
            </a:r>
            <a:r>
              <a:rPr lang="en-US" sz="3600" b="1" i="1" dirty="0" err="1">
                <a:effectLst/>
                <a:latin typeface="Times New Roman" panose="02020603050405020304" pitchFamily="18" charset="0"/>
                <a:ea typeface="Calibri" panose="020F0502020204030204" pitchFamily="34" charset="0"/>
                <a:cs typeface="Times New Roman" panose="02020603050405020304" pitchFamily="18" charset="0"/>
              </a:rPr>
              <a:t>martus</a:t>
            </a:r>
            <a:r>
              <a:rPr lang="en-US" sz="36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(mar’-</a:t>
            </a:r>
            <a:r>
              <a:rPr lang="en-US" sz="3600" b="1" dirty="0" err="1">
                <a:effectLst/>
                <a:latin typeface="Times New Roman" panose="02020603050405020304" pitchFamily="18" charset="0"/>
                <a:ea typeface="Calibri" panose="020F0502020204030204" pitchFamily="34" charset="0"/>
                <a:cs typeface="Times New Roman" panose="02020603050405020304" pitchFamily="18" charset="0"/>
              </a:rPr>
              <a:t>toos</a:t>
            </a: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eyewitnesses or ear-witnesses.</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20790458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AAF28-5204-DD47-9104-F9BE647D5076}"/>
              </a:ext>
            </a:extLst>
          </p:cNvPr>
          <p:cNvSpPr>
            <a:spLocks noGrp="1"/>
          </p:cNvSpPr>
          <p:nvPr>
            <p:ph type="title"/>
          </p:nvPr>
        </p:nvSpPr>
        <p:spPr/>
        <p:txBody>
          <a:bodyPr/>
          <a:lstStyle/>
          <a:p>
            <a:r>
              <a:rPr lang="en-US" b="1" dirty="0"/>
              <a:t>INTRODUCTION</a:t>
            </a:r>
          </a:p>
        </p:txBody>
      </p:sp>
      <p:sp>
        <p:nvSpPr>
          <p:cNvPr id="3" name="Content Placeholder 2">
            <a:extLst>
              <a:ext uri="{FF2B5EF4-FFF2-40B4-BE49-F238E27FC236}">
                <a16:creationId xmlns:a16="http://schemas.microsoft.com/office/drawing/2014/main" id="{67713513-5332-B34D-BF5D-7E0B48198C37}"/>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6415742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B9B40-BEBA-9C45-B5A5-8EEECD8228F8}"/>
              </a:ext>
            </a:extLst>
          </p:cNvPr>
          <p:cNvSpPr>
            <a:spLocks noGrp="1"/>
          </p:cNvSpPr>
          <p:nvPr>
            <p:ph type="title"/>
          </p:nvPr>
        </p:nvSpPr>
        <p:spPr/>
        <p:txBody>
          <a:bodyPr/>
          <a:lstStyle/>
          <a:p>
            <a:r>
              <a:rPr lang="en-US" b="1" dirty="0"/>
              <a:t>BIBLICAL CONTEXT</a:t>
            </a:r>
          </a:p>
        </p:txBody>
      </p:sp>
      <p:sp>
        <p:nvSpPr>
          <p:cNvPr id="3" name="Content Placeholder 2">
            <a:extLst>
              <a:ext uri="{FF2B5EF4-FFF2-40B4-BE49-F238E27FC236}">
                <a16:creationId xmlns:a16="http://schemas.microsoft.com/office/drawing/2014/main" id="{4D87E9D0-93C0-2645-A473-D4F27FD3D89D}"/>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29454845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A00C1-B5E3-4E4F-8276-A07DCA233084}"/>
              </a:ext>
            </a:extLst>
          </p:cNvPr>
          <p:cNvSpPr>
            <a:spLocks noGrp="1"/>
          </p:cNvSpPr>
          <p:nvPr>
            <p:ph type="title"/>
          </p:nvPr>
        </p:nvSpPr>
        <p:spPr/>
        <p:txBody>
          <a:bodyPr>
            <a:normAutofit fontScale="90000"/>
          </a:bodyPr>
          <a:lstStyle/>
          <a:p>
            <a:br>
              <a:rPr lang="en-US" b="1" dirty="0"/>
            </a:br>
            <a:r>
              <a:rPr lang="en-US" b="1" dirty="0">
                <a:latin typeface="Times New Roman" panose="02020603050405020304" pitchFamily="18" charset="0"/>
                <a:cs typeface="Times New Roman" panose="02020603050405020304" pitchFamily="18" charset="0"/>
              </a:rPr>
              <a:t>ANALYSIS OF THE BIBLICAL TEXT</a:t>
            </a:r>
            <a:br>
              <a:rPr lang="en-US" dirty="0"/>
            </a:br>
            <a:endParaRPr lang="en-US" dirty="0"/>
          </a:p>
        </p:txBody>
      </p:sp>
      <p:sp>
        <p:nvSpPr>
          <p:cNvPr id="3" name="Content Placeholder 2">
            <a:extLst>
              <a:ext uri="{FF2B5EF4-FFF2-40B4-BE49-F238E27FC236}">
                <a16:creationId xmlns:a16="http://schemas.microsoft.com/office/drawing/2014/main" id="{D89D9BF8-87EB-F145-AAFA-7892487DFE92}"/>
              </a:ext>
            </a:extLst>
          </p:cNvPr>
          <p:cNvSpPr>
            <a:spLocks noGrp="1"/>
          </p:cNvSpPr>
          <p:nvPr>
            <p:ph idx="1"/>
          </p:nvPr>
        </p:nvSpPr>
        <p:spPr/>
        <p:txBody>
          <a:bodyPr/>
          <a:lstStyle/>
          <a:p>
            <a:r>
              <a:rPr lang="en-US" sz="4000" b="1" dirty="0">
                <a:latin typeface="Times New Roman" panose="02020603050405020304" pitchFamily="18" charset="0"/>
                <a:cs typeface="Times New Roman" panose="02020603050405020304" pitchFamily="18" charset="0"/>
              </a:rPr>
              <a:t>The Gospel for All (Acts 10:34-40)</a:t>
            </a:r>
          </a:p>
          <a:p>
            <a:r>
              <a:rPr lang="en-US" sz="4000" b="1" dirty="0">
                <a:latin typeface="Times New Roman" panose="02020603050405020304" pitchFamily="18" charset="0"/>
                <a:cs typeface="Times New Roman" panose="02020603050405020304" pitchFamily="18" charset="0"/>
              </a:rPr>
              <a:t>The Gospel to All (Acts:41-47)</a:t>
            </a:r>
          </a:p>
        </p:txBody>
      </p:sp>
    </p:spTree>
    <p:extLst>
      <p:ext uri="{BB962C8B-B14F-4D97-AF65-F5344CB8AC3E}">
        <p14:creationId xmlns:p14="http://schemas.microsoft.com/office/powerpoint/2010/main" val="34394328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838200" y="365125"/>
            <a:ext cx="11033502" cy="1325563"/>
          </a:xfrm>
        </p:spPr>
        <p:txBody>
          <a:bodyPr/>
          <a:lstStyle/>
          <a:p>
            <a:r>
              <a:rPr kumimoji="0" lang="en-US" sz="4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The Gospel for All (Acts 10:34-40, NIV)</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690688"/>
            <a:ext cx="10515600" cy="4612835"/>
          </a:xfrm>
        </p:spPr>
        <p:txBody>
          <a:bodyPr>
            <a:normAutofit fontScale="92500" lnSpcReduction="10000"/>
          </a:bodyPr>
          <a:lstStyle/>
          <a:p>
            <a:pPr marL="0" marR="0" indent="0">
              <a:spcBef>
                <a:spcPts val="0"/>
              </a:spcBef>
              <a:spcAft>
                <a:spcPts val="0"/>
              </a:spcAft>
              <a:buNone/>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34 Then Peter opened his mouth, and said, Of a truth I perceive that God is no respecter of persons:</a:t>
            </a:r>
          </a:p>
          <a:p>
            <a:pPr marL="0" marR="0" indent="0">
              <a:spcBef>
                <a:spcPts val="0"/>
              </a:spcBef>
              <a:spcAft>
                <a:spcPts val="0"/>
              </a:spcAft>
              <a:buNone/>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35 But in every nation he that feareth him, and worketh righteousness, is accepted with him.</a:t>
            </a:r>
          </a:p>
          <a:p>
            <a:pPr marL="0" marR="0" indent="0">
              <a:spcBef>
                <a:spcPts val="0"/>
              </a:spcBef>
              <a:spcAft>
                <a:spcPts val="0"/>
              </a:spcAft>
              <a:buNone/>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36 The word which God sent unto the children of Israel, preaching peace by Jesus Christ: (he is Lord of all:)</a:t>
            </a:r>
          </a:p>
          <a:p>
            <a:pPr marL="0" marR="0" indent="0">
              <a:spcBef>
                <a:spcPts val="0"/>
              </a:spcBef>
              <a:spcAft>
                <a:spcPts val="0"/>
              </a:spcAft>
              <a:buNone/>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37 That word, I say, ye know, which was published throughout all Judaea, and began from Galilee, after the baptism which John preached;</a:t>
            </a:r>
          </a:p>
        </p:txBody>
      </p:sp>
    </p:spTree>
    <p:extLst>
      <p:ext uri="{BB962C8B-B14F-4D97-AF65-F5344CB8AC3E}">
        <p14:creationId xmlns:p14="http://schemas.microsoft.com/office/powerpoint/2010/main" val="41983501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838200" y="365125"/>
            <a:ext cx="11033502" cy="1325563"/>
          </a:xfrm>
        </p:spPr>
        <p:txBody>
          <a:bodyPr/>
          <a:lstStyle/>
          <a:p>
            <a:r>
              <a:rPr kumimoji="0" lang="en-US" sz="40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The Gospel for All (Acts 10:34-40, NIV)</a:t>
            </a:r>
            <a:endParaRPr kumimoji="0" lang="en-US" sz="4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690688"/>
            <a:ext cx="10515600" cy="4612835"/>
          </a:xfrm>
        </p:spPr>
        <p:txBody>
          <a:bodyPr>
            <a:normAutofit fontScale="92500" lnSpcReduction="10000"/>
          </a:bodyPr>
          <a:lstStyle/>
          <a:p>
            <a:pPr marL="0" marR="0" indent="0">
              <a:spcBef>
                <a:spcPts val="0"/>
              </a:spcBef>
              <a:spcAft>
                <a:spcPts val="0"/>
              </a:spcAft>
              <a:buNone/>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38 How God anointed Jesus of Nazareth with the Holy Ghost and with power: who went about doing good, and healing all that were oppressed of the</a:t>
            </a:r>
          </a:p>
          <a:p>
            <a:pPr marL="0" marR="0" indent="0">
              <a:spcBef>
                <a:spcPts val="0"/>
              </a:spcBef>
              <a:spcAft>
                <a:spcPts val="0"/>
              </a:spcAft>
              <a:buNone/>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devil; for God was with him.</a:t>
            </a:r>
          </a:p>
          <a:p>
            <a:pPr marL="0" marR="0" indent="0">
              <a:spcBef>
                <a:spcPts val="0"/>
              </a:spcBef>
              <a:spcAft>
                <a:spcPts val="0"/>
              </a:spcAft>
              <a:buNone/>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39 And we are witnesses of all things which he did both in the land of the Jews, and in Jerusalem; whom they slew and hanged on a tree:</a:t>
            </a:r>
          </a:p>
          <a:p>
            <a:pPr marL="0" marR="0" indent="0">
              <a:spcBef>
                <a:spcPts val="0"/>
              </a:spcBef>
              <a:spcAft>
                <a:spcPts val="0"/>
              </a:spcAft>
              <a:buNone/>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40 Him God raised up the third day, and shewed him openly;</a:t>
            </a:r>
          </a:p>
        </p:txBody>
      </p:sp>
    </p:spTree>
    <p:extLst>
      <p:ext uri="{BB962C8B-B14F-4D97-AF65-F5344CB8AC3E}">
        <p14:creationId xmlns:p14="http://schemas.microsoft.com/office/powerpoint/2010/main" val="19720211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7BC01-61A8-1B4F-90D2-7B90A5D9A6A7}"/>
              </a:ext>
            </a:extLst>
          </p:cNvPr>
          <p:cNvSpPr>
            <a:spLocks noGrp="1"/>
          </p:cNvSpPr>
          <p:nvPr>
            <p:ph type="title"/>
          </p:nvPr>
        </p:nvSpPr>
        <p:spPr/>
        <p:txBody>
          <a:bodyPr/>
          <a:lstStyle/>
          <a:p>
            <a:r>
              <a:rPr lang="en-US" b="1" dirty="0"/>
              <a:t>What Do You Think?</a:t>
            </a:r>
            <a:r>
              <a:rPr lang="en-US" dirty="0"/>
              <a:t> </a:t>
            </a:r>
          </a:p>
        </p:txBody>
      </p:sp>
      <p:sp>
        <p:nvSpPr>
          <p:cNvPr id="3" name="Content Placeholder 2">
            <a:extLst>
              <a:ext uri="{FF2B5EF4-FFF2-40B4-BE49-F238E27FC236}">
                <a16:creationId xmlns:a16="http://schemas.microsoft.com/office/drawing/2014/main" id="{369423D3-AA17-034A-AEED-688F02260DFC}"/>
              </a:ext>
            </a:extLst>
          </p:cNvPr>
          <p:cNvSpPr>
            <a:spLocks noGrp="1"/>
          </p:cNvSpPr>
          <p:nvPr>
            <p:ph idx="1"/>
          </p:nvPr>
        </p:nvSpPr>
        <p:spPr/>
        <p:txBody>
          <a:bodyPr/>
          <a:lstStyle/>
          <a:p>
            <a:pPr marL="0" marR="0" indent="0">
              <a:spcBef>
                <a:spcPts val="0"/>
              </a:spcBef>
              <a:spcAft>
                <a:spcPts val="0"/>
              </a:spcAft>
              <a:buNone/>
            </a:pPr>
            <a:r>
              <a:rPr lang="en-US" sz="4000" dirty="0">
                <a:effectLst/>
                <a:latin typeface="Calibri" panose="020F0502020204030204" pitchFamily="34" charset="0"/>
                <a:ea typeface="Calibri" panose="020F0502020204030204" pitchFamily="34" charset="0"/>
                <a:cs typeface="Times New Roman" panose="02020603050405020304" pitchFamily="18" charset="0"/>
              </a:rPr>
              <a:t>Reflect on a time when you prejudged someone, only to realize later that you had judged the person wrongly. What lesson did you learn? Share.</a:t>
            </a:r>
          </a:p>
        </p:txBody>
      </p:sp>
    </p:spTree>
    <p:extLst>
      <p:ext uri="{BB962C8B-B14F-4D97-AF65-F5344CB8AC3E}">
        <p14:creationId xmlns:p14="http://schemas.microsoft.com/office/powerpoint/2010/main" val="28127349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838200" y="365125"/>
            <a:ext cx="11033502" cy="1325563"/>
          </a:xfrm>
        </p:spPr>
        <p:txBody>
          <a:bodyPr/>
          <a:lstStyle/>
          <a:p>
            <a:pPr marR="0" lvl="0" algn="l" defTabSz="914400" rtl="0" eaLnBrk="1" fontAlgn="auto" latinLnBrk="0" hangingPunct="1">
              <a:lnSpc>
                <a:spcPct val="90000"/>
              </a:lnSpc>
              <a:spcBef>
                <a:spcPts val="1000"/>
              </a:spcBef>
              <a:spcAft>
                <a:spcPts val="0"/>
              </a:spcAft>
              <a:buClrTx/>
              <a:buSzTx/>
              <a:tabLst/>
              <a:defRPr/>
            </a:pPr>
            <a:r>
              <a:rPr kumimoji="0" lang="en-US" sz="4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The Gospel to All (Acts:41-47, NIV)</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690688"/>
            <a:ext cx="10515600" cy="4612835"/>
          </a:xfrm>
        </p:spPr>
        <p:txBody>
          <a:bodyPr>
            <a:normAutofit fontScale="92500" lnSpcReduction="10000"/>
          </a:bodyPr>
          <a:lstStyle/>
          <a:p>
            <a:pPr marL="0" marR="0" indent="0">
              <a:spcBef>
                <a:spcPts val="0"/>
              </a:spcBef>
              <a:spcAft>
                <a:spcPts val="0"/>
              </a:spcAft>
              <a:buNone/>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41 “He was not seen by all the people, but by witnesses whom God had already chosen—by us who ate and drank with him after he rose from the dead.</a:t>
            </a:r>
          </a:p>
          <a:p>
            <a:pPr marL="0" marR="0" indent="0">
              <a:spcBef>
                <a:spcPts val="0"/>
              </a:spcBef>
              <a:spcAft>
                <a:spcPts val="0"/>
              </a:spcAft>
              <a:buNone/>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42 “He commanded us to preach to the people and to testify that he is the one whom God appointed as judge of the living and the dead.</a:t>
            </a:r>
          </a:p>
          <a:p>
            <a:pPr marL="0" marR="0" indent="0">
              <a:spcBef>
                <a:spcPts val="0"/>
              </a:spcBef>
              <a:spcAft>
                <a:spcPts val="0"/>
              </a:spcAft>
              <a:buNone/>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43 “All the prophets testify about him that everyone who believes in him receives forgiveness of sins through his name.”</a:t>
            </a:r>
          </a:p>
        </p:txBody>
      </p:sp>
    </p:spTree>
    <p:extLst>
      <p:ext uri="{BB962C8B-B14F-4D97-AF65-F5344CB8AC3E}">
        <p14:creationId xmlns:p14="http://schemas.microsoft.com/office/powerpoint/2010/main" val="23758326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838200" y="365125"/>
            <a:ext cx="11033502" cy="1325563"/>
          </a:xfrm>
        </p:spPr>
        <p:txBody>
          <a:bodyPr/>
          <a:lstStyle/>
          <a:p>
            <a:pPr marR="0" lvl="0" algn="l" defTabSz="914400" rtl="0" eaLnBrk="1" fontAlgn="auto" latinLnBrk="0" hangingPunct="1">
              <a:lnSpc>
                <a:spcPct val="90000"/>
              </a:lnSpc>
              <a:spcBef>
                <a:spcPts val="1000"/>
              </a:spcBef>
              <a:spcAft>
                <a:spcPts val="0"/>
              </a:spcAft>
              <a:buClrTx/>
              <a:buSzTx/>
              <a:tabLst/>
              <a:defRPr/>
            </a:pPr>
            <a:r>
              <a:rPr kumimoji="0" lang="en-US" sz="4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The Gospel to All (Acts:41-47, NIV)</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690688"/>
            <a:ext cx="10515600" cy="4612835"/>
          </a:xfrm>
        </p:spPr>
        <p:txBody>
          <a:bodyPr>
            <a:normAutofit fontScale="92500" lnSpcReduction="10000"/>
          </a:bodyPr>
          <a:lstStyle/>
          <a:p>
            <a:pPr marL="0" marR="0" indent="0">
              <a:spcBef>
                <a:spcPts val="0"/>
              </a:spcBef>
              <a:spcAft>
                <a:spcPts val="0"/>
              </a:spcAft>
              <a:buNone/>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44 While Peter was still speaking these words, the Holy Spirit came on all who heard the message. 45 The circumcised believers who had come with Peter were astonished that the gift of the Holy Spirit had been poured out even on Gentiles.</a:t>
            </a:r>
          </a:p>
          <a:p>
            <a:pPr marL="0" marR="0" indent="0">
              <a:spcBef>
                <a:spcPts val="0"/>
              </a:spcBef>
              <a:spcAft>
                <a:spcPts val="0"/>
              </a:spcAft>
              <a:buNone/>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46 For they heard them speaking in tongues and praising God. Then Peter said,</a:t>
            </a:r>
          </a:p>
          <a:p>
            <a:pPr marL="0" marR="0" indent="0">
              <a:spcBef>
                <a:spcPts val="0"/>
              </a:spcBef>
              <a:spcAft>
                <a:spcPts val="0"/>
              </a:spcAft>
              <a:buNone/>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47 “Surely no one can stand in the way of their being baptized with water. They have received the Holy Spirit just as we have.”</a:t>
            </a:r>
          </a:p>
        </p:txBody>
      </p:sp>
    </p:spTree>
    <p:extLst>
      <p:ext uri="{BB962C8B-B14F-4D97-AF65-F5344CB8AC3E}">
        <p14:creationId xmlns:p14="http://schemas.microsoft.com/office/powerpoint/2010/main" val="39926026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80AC9-836A-1F4E-8A7B-7C5495905551}"/>
              </a:ext>
            </a:extLst>
          </p:cNvPr>
          <p:cNvSpPr>
            <a:spLocks noGrp="1"/>
          </p:cNvSpPr>
          <p:nvPr>
            <p:ph type="title"/>
          </p:nvPr>
        </p:nvSpPr>
        <p:spPr/>
        <p:txBody>
          <a:bodyPr/>
          <a:lstStyle/>
          <a:p>
            <a:r>
              <a:rPr lang="en-US" b="1" dirty="0"/>
              <a:t>What Do You Think? </a:t>
            </a:r>
            <a:endParaRPr lang="en-US" dirty="0"/>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p:txBody>
          <a:bodyPr/>
          <a:lstStyle/>
          <a:p>
            <a:pPr marL="0" indent="0">
              <a:buNone/>
            </a:pPr>
            <a:r>
              <a:rPr lang="en-US" sz="4000" dirty="0"/>
              <a:t>Can you think of some creative ways to share the Gospel in your community?</a:t>
            </a:r>
          </a:p>
        </p:txBody>
      </p:sp>
    </p:spTree>
    <p:extLst>
      <p:ext uri="{BB962C8B-B14F-4D97-AF65-F5344CB8AC3E}">
        <p14:creationId xmlns:p14="http://schemas.microsoft.com/office/powerpoint/2010/main" val="25179860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22249E-8FE5-DD4E-87F9-5FF055777731}"/>
              </a:ext>
            </a:extLst>
          </p:cNvPr>
          <p:cNvSpPr>
            <a:spLocks noGrp="1"/>
          </p:cNvSpPr>
          <p:nvPr>
            <p:ph idx="1"/>
          </p:nvPr>
        </p:nvSpPr>
        <p:spPr>
          <a:xfrm>
            <a:off x="838200" y="981635"/>
            <a:ext cx="10515600" cy="5195328"/>
          </a:xfrm>
        </p:spPr>
        <p:txBody>
          <a:bodyPr/>
          <a:lstStyle/>
          <a:p>
            <a:r>
              <a:rPr lang="en-US" sz="4400" b="1" dirty="0"/>
              <a:t>A Closing Thought</a:t>
            </a:r>
          </a:p>
          <a:p>
            <a:r>
              <a:rPr lang="en-US" sz="4400" b="1" dirty="0"/>
              <a:t>Your Life</a:t>
            </a:r>
            <a:endParaRPr lang="en-US" sz="4400" dirty="0"/>
          </a:p>
          <a:p>
            <a:r>
              <a:rPr lang="en-US" sz="4400" b="1" dirty="0"/>
              <a:t>Your World!</a:t>
            </a:r>
            <a:endParaRPr lang="en-US" sz="4400" dirty="0"/>
          </a:p>
          <a:p>
            <a:endParaRPr lang="en-US" dirty="0"/>
          </a:p>
        </p:txBody>
      </p:sp>
    </p:spTree>
    <p:extLst>
      <p:ext uri="{BB962C8B-B14F-4D97-AF65-F5344CB8AC3E}">
        <p14:creationId xmlns:p14="http://schemas.microsoft.com/office/powerpoint/2010/main" val="19266099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E1D4C-72A8-D24E-9487-7EE9AF54E400}"/>
              </a:ext>
            </a:extLst>
          </p:cNvPr>
          <p:cNvSpPr>
            <a:spLocks noGrp="1"/>
          </p:cNvSpPr>
          <p:nvPr>
            <p:ph type="title"/>
          </p:nvPr>
        </p:nvSpPr>
        <p:spPr/>
        <p:txBody>
          <a:bodyPr>
            <a:normAutofit/>
          </a:bodyPr>
          <a:lstStyle/>
          <a:p>
            <a:r>
              <a:rPr lang="en-US" b="1" dirty="0"/>
              <a:t>Conclusion (Preparing for Next Week’s Lesson)</a:t>
            </a:r>
            <a:br>
              <a:rPr lang="en-US" dirty="0"/>
            </a:br>
            <a:endParaRPr lang="en-US" dirty="0"/>
          </a:p>
        </p:txBody>
      </p:sp>
      <p:sp>
        <p:nvSpPr>
          <p:cNvPr id="3" name="Content Placeholder 2">
            <a:extLst>
              <a:ext uri="{FF2B5EF4-FFF2-40B4-BE49-F238E27FC236}">
                <a16:creationId xmlns:a16="http://schemas.microsoft.com/office/drawing/2014/main" id="{43F48B9D-EC76-4F49-BB61-718166E0DC70}"/>
              </a:ext>
            </a:extLst>
          </p:cNvPr>
          <p:cNvSpPr>
            <a:spLocks noGrp="1"/>
          </p:cNvSpPr>
          <p:nvPr>
            <p:ph idx="1"/>
          </p:nvPr>
        </p:nvSpPr>
        <p:spPr/>
        <p:txBody>
          <a:bodyPr>
            <a:normAutofit fontScale="85000" lnSpcReduction="20000"/>
          </a:bodyPr>
          <a:lstStyle/>
          <a:p>
            <a:r>
              <a:rPr lang="en-US" sz="4300" dirty="0"/>
              <a:t>While reading the background Scripture, consider this thought: “Believers accept that while cultural customs may change, God’s absolute standard of right and wrong does not.”</a:t>
            </a:r>
          </a:p>
          <a:p>
            <a:r>
              <a:rPr lang="en-US" sz="4300" dirty="0"/>
              <a:t>The lesson topic for Sunday, December 5, 2021, is “The Protection of Justice.” The Devotional Reading text is Matthew 22:36-40, the Background Scripture text is Deuteronomy 5; 10; 27; 28:12, and the Printed Text is Deuteronomy 5:1b-3; 10:12-13; 27:1-10.</a:t>
            </a:r>
            <a:endParaRPr lang="en-US" dirty="0"/>
          </a:p>
        </p:txBody>
      </p:sp>
    </p:spTree>
    <p:extLst>
      <p:ext uri="{BB962C8B-B14F-4D97-AF65-F5344CB8AC3E}">
        <p14:creationId xmlns:p14="http://schemas.microsoft.com/office/powerpoint/2010/main" val="27841956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2DFAE-9D03-8B4E-B330-0DC8560A79DB}"/>
              </a:ext>
            </a:extLst>
          </p:cNvPr>
          <p:cNvSpPr>
            <a:spLocks noGrp="1"/>
          </p:cNvSpPr>
          <p:nvPr>
            <p:ph type="title"/>
          </p:nvPr>
        </p:nvSpPr>
        <p:spPr/>
        <p:txBody>
          <a:bodyPr/>
          <a:lstStyle/>
          <a:p>
            <a:r>
              <a:rPr lang="en-US" b="1" dirty="0"/>
              <a:t>Closing Prayer </a:t>
            </a:r>
            <a:endParaRPr lang="en-US" dirty="0"/>
          </a:p>
        </p:txBody>
      </p:sp>
      <p:sp>
        <p:nvSpPr>
          <p:cNvPr id="3" name="Content Placeholder 2">
            <a:extLst>
              <a:ext uri="{FF2B5EF4-FFF2-40B4-BE49-F238E27FC236}">
                <a16:creationId xmlns:a16="http://schemas.microsoft.com/office/drawing/2014/main" id="{8E1496D8-400A-5B47-8EB7-1C1777E3A561}"/>
              </a:ext>
            </a:extLst>
          </p:cNvPr>
          <p:cNvSpPr>
            <a:spLocks noGrp="1"/>
          </p:cNvSpPr>
          <p:nvPr>
            <p:ph idx="1"/>
          </p:nvPr>
        </p:nvSpPr>
        <p:spPr/>
        <p:txBody>
          <a:bodyPr/>
          <a:lstStyle/>
          <a:p>
            <a:pPr marL="0" indent="0">
              <a:buNone/>
            </a:pPr>
            <a:r>
              <a:rPr lang="en-US" sz="4000" dirty="0"/>
              <a:t>Dear Lord, empower us with Your Holy Spirit as we seek to proclaim You to the world. Send people our way whose hearts are open to receiving You. Guide our words and actions, and help us to represent You well so that someone may hear of You and be saved. We pray this in Jesus’ name. Amen.</a:t>
            </a:r>
            <a:endParaRPr lang="en-US" dirty="0"/>
          </a:p>
        </p:txBody>
      </p:sp>
    </p:spTree>
    <p:extLst>
      <p:ext uri="{BB962C8B-B14F-4D97-AF65-F5344CB8AC3E}">
        <p14:creationId xmlns:p14="http://schemas.microsoft.com/office/powerpoint/2010/main" val="35532016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1427</TotalTime>
  <Words>1011</Words>
  <Application>Microsoft Office PowerPoint</Application>
  <PresentationFormat>Widescreen</PresentationFormat>
  <Paragraphs>56</Paragraphs>
  <Slides>18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Calibri Light</vt:lpstr>
      <vt:lpstr>Symbol</vt:lpstr>
      <vt:lpstr>Times New Roman</vt:lpstr>
      <vt:lpstr>Office Theme</vt:lpstr>
      <vt:lpstr>FALL QUARTER THEME:  “CELEBRATING GOD”  UNIT III:  “VISIONS OF PRAISE”  </vt:lpstr>
      <vt:lpstr>LESSON : Sunday, November 28, 2021</vt:lpstr>
      <vt:lpstr>  Devotional Reading: Acts 15:6-8  Background Scripture: Acts 10:34-47  Print Passage: Acts 10:34-47     </vt:lpstr>
      <vt:lpstr>KEY VERSE:</vt:lpstr>
      <vt:lpstr>     LESSON AIMS:   </vt:lpstr>
      <vt:lpstr>KEY TERMS:</vt:lpstr>
      <vt:lpstr>INTRODUCTION</vt:lpstr>
      <vt:lpstr>BIBLICAL CONTEXT</vt:lpstr>
      <vt:lpstr> ANALYSIS OF THE BIBLICAL TEXT </vt:lpstr>
      <vt:lpstr>The Gospel for All (Acts 10:34-40, NIV)</vt:lpstr>
      <vt:lpstr>The Gospel for All (Acts 10:34-40, NIV)</vt:lpstr>
      <vt:lpstr>What Do You Think? </vt:lpstr>
      <vt:lpstr>The Gospel to All (Acts:41-47, NIV)</vt:lpstr>
      <vt:lpstr>The Gospel to All (Acts:41-47, NIV)</vt:lpstr>
      <vt:lpstr>What Do You Think? </vt:lpstr>
      <vt:lpstr>PowerPoint Presentation</vt:lpstr>
      <vt:lpstr>Conclusion (Preparing for Next Week’s Lesson) </vt:lpstr>
      <vt:lpstr>Closing Prayer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Debra Berry</dc:creator>
  <cp:lastModifiedBy>Ingrid Atwater</cp:lastModifiedBy>
  <cp:revision>34</cp:revision>
  <dcterms:created xsi:type="dcterms:W3CDTF">2020-10-13T22:27:56Z</dcterms:created>
  <dcterms:modified xsi:type="dcterms:W3CDTF">2021-10-27T21:28:23Z</dcterms:modified>
</cp:coreProperties>
</file>