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78" r:id="rId3"/>
    <p:sldId id="257" r:id="rId4"/>
    <p:sldId id="283" r:id="rId5"/>
    <p:sldId id="259" r:id="rId6"/>
    <p:sldId id="280" r:id="rId7"/>
    <p:sldId id="282" r:id="rId8"/>
    <p:sldId id="273" r:id="rId9"/>
    <p:sldId id="274" r:id="rId10"/>
    <p:sldId id="275" r:id="rId11"/>
    <p:sldId id="276" r:id="rId12"/>
    <p:sldId id="277" r:id="rId13"/>
    <p:sldId id="267" r:id="rId14"/>
    <p:sldId id="269" r:id="rId15"/>
    <p:sldId id="270" r:id="rId16"/>
    <p:sldId id="271" r:id="rId17"/>
    <p:sldId id="272"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4290"/>
    <a:srgbClr val="945200"/>
    <a:srgbClr val="FF6F00"/>
    <a:srgbClr val="0166C2"/>
    <a:srgbClr val="FF9300"/>
    <a:srgbClr val="0565A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1701"/>
  </p:normalViewPr>
  <p:slideViewPr>
    <p:cSldViewPr snapToGrid="0" snapToObjects="1">
      <p:cViewPr>
        <p:scale>
          <a:sx n="100" d="100"/>
          <a:sy n="100" d="100"/>
        </p:scale>
        <p:origin x="702" y="-1446"/>
      </p:cViewPr>
      <p:guideLst>
        <p:guide orient="horz" pos="2160"/>
        <p:guide pos="2880"/>
      </p:guideLst>
    </p:cSldViewPr>
  </p:slid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DB201A-503D-8844-A1AA-C2857586D28D}" type="datetimeFigureOut">
              <a:rPr lang="en-US" smtClean="0"/>
              <a:t>1/14/2026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27C27F-3D15-ED47-A587-2982A687FD8C}" type="slidenum">
              <a:rPr lang="en-US" smtClean="0"/>
              <a:t>‹#›</a:t>
            </a:fld>
            <a:endParaRPr lang="en-US" dirty="0"/>
          </a:p>
        </p:txBody>
      </p:sp>
    </p:spTree>
    <p:extLst>
      <p:ext uri="{BB962C8B-B14F-4D97-AF65-F5344CB8AC3E}">
        <p14:creationId xmlns:p14="http://schemas.microsoft.com/office/powerpoint/2010/main" val="237575165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27C27F-3D15-ED47-A587-2982A687FD8C}" type="slidenum">
              <a:rPr lang="en-US" smtClean="0"/>
              <a:t>1</a:t>
            </a:fld>
            <a:endParaRPr lang="en-US" dirty="0"/>
          </a:p>
        </p:txBody>
      </p:sp>
    </p:spTree>
    <p:extLst>
      <p:ext uri="{BB962C8B-B14F-4D97-AF65-F5344CB8AC3E}">
        <p14:creationId xmlns:p14="http://schemas.microsoft.com/office/powerpoint/2010/main" val="999351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4E093-6DE0-798A-D784-823DB8A5BE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7C6365-06C3-C33F-F622-71CFA6D590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AECFC6-425A-CB08-87E5-B6DE371BBB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160E10-982F-ECA3-4E49-973667129C71}"/>
              </a:ext>
            </a:extLst>
          </p:cNvPr>
          <p:cNvSpPr>
            <a:spLocks noGrp="1"/>
          </p:cNvSpPr>
          <p:nvPr>
            <p:ph type="sldNum" sz="quarter" idx="5"/>
          </p:nvPr>
        </p:nvSpPr>
        <p:spPr/>
        <p:txBody>
          <a:bodyPr/>
          <a:lstStyle/>
          <a:p>
            <a:fld id="{BC27C27F-3D15-ED47-A587-2982A687FD8C}" type="slidenum">
              <a:rPr lang="en-US" smtClean="0"/>
              <a:t>2</a:t>
            </a:fld>
            <a:endParaRPr lang="en-US" dirty="0"/>
          </a:p>
        </p:txBody>
      </p:sp>
    </p:spTree>
    <p:extLst>
      <p:ext uri="{BB962C8B-B14F-4D97-AF65-F5344CB8AC3E}">
        <p14:creationId xmlns:p14="http://schemas.microsoft.com/office/powerpoint/2010/main" val="2857709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CD9DF-2237-D129-5D60-4CE2041BED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3385AE-500C-0ADA-2386-E46853E1AC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1734DD-FF8F-1FCC-737E-D2B36E238C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392FCB-D440-DE0E-7DEA-A04A37D52CE8}"/>
              </a:ext>
            </a:extLst>
          </p:cNvPr>
          <p:cNvSpPr>
            <a:spLocks noGrp="1"/>
          </p:cNvSpPr>
          <p:nvPr>
            <p:ph type="sldNum" sz="quarter" idx="5"/>
          </p:nvPr>
        </p:nvSpPr>
        <p:spPr/>
        <p:txBody>
          <a:bodyPr/>
          <a:lstStyle/>
          <a:p>
            <a:fld id="{BC27C27F-3D15-ED47-A587-2982A687FD8C}" type="slidenum">
              <a:rPr lang="en-US" smtClean="0"/>
              <a:t>4</a:t>
            </a:fld>
            <a:endParaRPr lang="en-US" dirty="0"/>
          </a:p>
        </p:txBody>
      </p:sp>
    </p:spTree>
    <p:extLst>
      <p:ext uri="{BB962C8B-B14F-4D97-AF65-F5344CB8AC3E}">
        <p14:creationId xmlns:p14="http://schemas.microsoft.com/office/powerpoint/2010/main" val="2471005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27C27F-3D15-ED47-A587-2982A687FD8C}" type="slidenum">
              <a:rPr lang="en-US" smtClean="0"/>
              <a:t>5</a:t>
            </a:fld>
            <a:endParaRPr lang="en-US" dirty="0"/>
          </a:p>
        </p:txBody>
      </p:sp>
    </p:spTree>
    <p:extLst>
      <p:ext uri="{BB962C8B-B14F-4D97-AF65-F5344CB8AC3E}">
        <p14:creationId xmlns:p14="http://schemas.microsoft.com/office/powerpoint/2010/main" val="1115258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CD4E4-306F-3D25-CC98-1E6399A554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A7422D-F65C-7D1D-0364-A10524D105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C784EB-F4D8-04E6-0DAF-49A1ADC0A7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E03A67-43F6-CB55-8C48-2E7F4D9FB52C}"/>
              </a:ext>
            </a:extLst>
          </p:cNvPr>
          <p:cNvSpPr>
            <a:spLocks noGrp="1"/>
          </p:cNvSpPr>
          <p:nvPr>
            <p:ph type="sldNum" sz="quarter" idx="5"/>
          </p:nvPr>
        </p:nvSpPr>
        <p:spPr/>
        <p:txBody>
          <a:bodyPr/>
          <a:lstStyle/>
          <a:p>
            <a:fld id="{BC27C27F-3D15-ED47-A587-2982A687FD8C}" type="slidenum">
              <a:rPr lang="en-US" smtClean="0"/>
              <a:t>6</a:t>
            </a:fld>
            <a:endParaRPr lang="en-US" dirty="0"/>
          </a:p>
        </p:txBody>
      </p:sp>
    </p:spTree>
    <p:extLst>
      <p:ext uri="{BB962C8B-B14F-4D97-AF65-F5344CB8AC3E}">
        <p14:creationId xmlns:p14="http://schemas.microsoft.com/office/powerpoint/2010/main" val="4012351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C353641-75D1-FC4C-B550-C6D084C9DF3D}" type="datetimeFigureOut">
              <a:rPr lang="en-US" smtClean="0"/>
              <a:t>1/14/2026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694B622-D931-F74F-A4F4-52B40F98D71E}" type="slidenum">
              <a:rPr lang="en-US" smtClean="0"/>
              <a:t>‹#›</a:t>
            </a:fld>
            <a:endParaRPr lang="en-US" dirty="0"/>
          </a:p>
        </p:txBody>
      </p:sp>
    </p:spTree>
    <p:extLst>
      <p:ext uri="{BB962C8B-B14F-4D97-AF65-F5344CB8AC3E}">
        <p14:creationId xmlns:p14="http://schemas.microsoft.com/office/powerpoint/2010/main" val="1401340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353641-75D1-FC4C-B550-C6D084C9DF3D}" type="datetimeFigureOut">
              <a:rPr lang="en-US" smtClean="0"/>
              <a:t>1/14/2026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694B622-D931-F74F-A4F4-52B40F98D71E}" type="slidenum">
              <a:rPr lang="en-US" smtClean="0"/>
              <a:t>‹#›</a:t>
            </a:fld>
            <a:endParaRPr lang="en-US" dirty="0"/>
          </a:p>
        </p:txBody>
      </p:sp>
    </p:spTree>
    <p:extLst>
      <p:ext uri="{BB962C8B-B14F-4D97-AF65-F5344CB8AC3E}">
        <p14:creationId xmlns:p14="http://schemas.microsoft.com/office/powerpoint/2010/main" val="2660813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353641-75D1-FC4C-B550-C6D084C9DF3D}" type="datetimeFigureOut">
              <a:rPr lang="en-US" smtClean="0"/>
              <a:t>1/14/2026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694B622-D931-F74F-A4F4-52B40F98D71E}" type="slidenum">
              <a:rPr lang="en-US" smtClean="0"/>
              <a:t>‹#›</a:t>
            </a:fld>
            <a:endParaRPr lang="en-US" dirty="0"/>
          </a:p>
        </p:txBody>
      </p:sp>
    </p:spTree>
    <p:extLst>
      <p:ext uri="{BB962C8B-B14F-4D97-AF65-F5344CB8AC3E}">
        <p14:creationId xmlns:p14="http://schemas.microsoft.com/office/powerpoint/2010/main" val="3375571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C353641-75D1-FC4C-B550-C6D084C9DF3D}" type="datetimeFigureOut">
              <a:rPr lang="en-US" smtClean="0"/>
              <a:t>1/14/2026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694B622-D931-F74F-A4F4-52B40F98D71E}" type="slidenum">
              <a:rPr lang="en-US" smtClean="0"/>
              <a:t>‹#›</a:t>
            </a:fld>
            <a:endParaRPr lang="en-US" dirty="0"/>
          </a:p>
        </p:txBody>
      </p:sp>
    </p:spTree>
    <p:extLst>
      <p:ext uri="{BB962C8B-B14F-4D97-AF65-F5344CB8AC3E}">
        <p14:creationId xmlns:p14="http://schemas.microsoft.com/office/powerpoint/2010/main" val="2681115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C353641-75D1-FC4C-B550-C6D084C9DF3D}" type="datetimeFigureOut">
              <a:rPr lang="en-US" smtClean="0"/>
              <a:t>1/14/2026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694B622-D931-F74F-A4F4-52B40F98D71E}" type="slidenum">
              <a:rPr lang="en-US" smtClean="0"/>
              <a:t>‹#›</a:t>
            </a:fld>
            <a:endParaRPr lang="en-US" dirty="0"/>
          </a:p>
        </p:txBody>
      </p:sp>
    </p:spTree>
    <p:extLst>
      <p:ext uri="{BB962C8B-B14F-4D97-AF65-F5344CB8AC3E}">
        <p14:creationId xmlns:p14="http://schemas.microsoft.com/office/powerpoint/2010/main" val="3512312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C353641-75D1-FC4C-B550-C6D084C9DF3D}" type="datetimeFigureOut">
              <a:rPr lang="en-US" smtClean="0"/>
              <a:t>1/14/2026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694B622-D931-F74F-A4F4-52B40F98D71E}" type="slidenum">
              <a:rPr lang="en-US" smtClean="0"/>
              <a:t>‹#›</a:t>
            </a:fld>
            <a:endParaRPr lang="en-US" dirty="0"/>
          </a:p>
        </p:txBody>
      </p:sp>
    </p:spTree>
    <p:extLst>
      <p:ext uri="{BB962C8B-B14F-4D97-AF65-F5344CB8AC3E}">
        <p14:creationId xmlns:p14="http://schemas.microsoft.com/office/powerpoint/2010/main" val="2124658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353641-75D1-FC4C-B550-C6D084C9DF3D}" type="datetimeFigureOut">
              <a:rPr lang="en-US" smtClean="0"/>
              <a:t>1/14/2026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694B622-D931-F74F-A4F4-52B40F98D71E}" type="slidenum">
              <a:rPr lang="en-US" smtClean="0"/>
              <a:t>‹#›</a:t>
            </a:fld>
            <a:endParaRPr lang="en-US" dirty="0"/>
          </a:p>
        </p:txBody>
      </p:sp>
    </p:spTree>
    <p:extLst>
      <p:ext uri="{BB962C8B-B14F-4D97-AF65-F5344CB8AC3E}">
        <p14:creationId xmlns:p14="http://schemas.microsoft.com/office/powerpoint/2010/main" val="2546227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353641-75D1-FC4C-B550-C6D084C9DF3D}" type="datetimeFigureOut">
              <a:rPr lang="en-US" smtClean="0"/>
              <a:t>1/14/2026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694B622-D931-F74F-A4F4-52B40F98D71E}" type="slidenum">
              <a:rPr lang="en-US" smtClean="0"/>
              <a:t>‹#›</a:t>
            </a:fld>
            <a:endParaRPr lang="en-US" dirty="0"/>
          </a:p>
        </p:txBody>
      </p:sp>
    </p:spTree>
    <p:extLst>
      <p:ext uri="{BB962C8B-B14F-4D97-AF65-F5344CB8AC3E}">
        <p14:creationId xmlns:p14="http://schemas.microsoft.com/office/powerpoint/2010/main" val="2737835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353641-75D1-FC4C-B550-C6D084C9DF3D}" type="datetimeFigureOut">
              <a:rPr lang="en-US" smtClean="0"/>
              <a:t>1/14/2026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694B622-D931-F74F-A4F4-52B40F98D71E}" type="slidenum">
              <a:rPr lang="en-US" smtClean="0"/>
              <a:t>‹#›</a:t>
            </a:fld>
            <a:endParaRPr lang="en-US" dirty="0"/>
          </a:p>
        </p:txBody>
      </p:sp>
    </p:spTree>
    <p:extLst>
      <p:ext uri="{BB962C8B-B14F-4D97-AF65-F5344CB8AC3E}">
        <p14:creationId xmlns:p14="http://schemas.microsoft.com/office/powerpoint/2010/main" val="2934883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353641-75D1-FC4C-B550-C6D084C9DF3D}" type="datetimeFigureOut">
              <a:rPr lang="en-US" smtClean="0"/>
              <a:t>1/14/2026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694B622-D931-F74F-A4F4-52B40F98D71E}" type="slidenum">
              <a:rPr lang="en-US" smtClean="0"/>
              <a:t>‹#›</a:t>
            </a:fld>
            <a:endParaRPr lang="en-US" dirty="0"/>
          </a:p>
        </p:txBody>
      </p:sp>
    </p:spTree>
    <p:extLst>
      <p:ext uri="{BB962C8B-B14F-4D97-AF65-F5344CB8AC3E}">
        <p14:creationId xmlns:p14="http://schemas.microsoft.com/office/powerpoint/2010/main" val="502663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353641-75D1-FC4C-B550-C6D084C9DF3D}" type="datetimeFigureOut">
              <a:rPr lang="en-US" smtClean="0"/>
              <a:t>1/14/2026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694B622-D931-F74F-A4F4-52B40F98D71E}" type="slidenum">
              <a:rPr lang="en-US" smtClean="0"/>
              <a:t>‹#›</a:t>
            </a:fld>
            <a:endParaRPr lang="en-US" dirty="0"/>
          </a:p>
        </p:txBody>
      </p:sp>
    </p:spTree>
    <p:extLst>
      <p:ext uri="{BB962C8B-B14F-4D97-AF65-F5344CB8AC3E}">
        <p14:creationId xmlns:p14="http://schemas.microsoft.com/office/powerpoint/2010/main" val="288165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353641-75D1-FC4C-B550-C6D084C9DF3D}" type="datetimeFigureOut">
              <a:rPr lang="en-US" smtClean="0"/>
              <a:t>1/14/2026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94B622-D931-F74F-A4F4-52B40F98D71E}" type="slidenum">
              <a:rPr lang="en-US" smtClean="0"/>
              <a:t>‹#›</a:t>
            </a:fld>
            <a:endParaRPr lang="en-US" dirty="0"/>
          </a:p>
        </p:txBody>
      </p:sp>
    </p:spTree>
    <p:extLst>
      <p:ext uri="{BB962C8B-B14F-4D97-AF65-F5344CB8AC3E}">
        <p14:creationId xmlns:p14="http://schemas.microsoft.com/office/powerpoint/2010/main" val="25085930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tif"/><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tif"/></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2.png"/><Relationship Id="rId4" Type="http://schemas.openxmlformats.org/officeDocument/2006/relationships/image" Target="../media/image15.png"/><Relationship Id="rId9"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20.jpg"/><Relationship Id="rId2" Type="http://schemas.openxmlformats.org/officeDocument/2006/relationships/image" Target="../media/image12.jpg"/><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19.jpg"/><Relationship Id="rId4"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7429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4302"/>
            <a:ext cx="7772400" cy="791309"/>
          </a:xfrm>
        </p:spPr>
        <p:txBody>
          <a:bodyPr/>
          <a:lstStyle/>
          <a:p>
            <a:r>
              <a:rPr lang="en-US" dirty="0">
                <a:solidFill>
                  <a:schemeClr val="bg1"/>
                </a:solidFill>
                <a:latin typeface="ADLaM Display" panose="02010000000000000000" pitchFamily="2" charset="77"/>
                <a:ea typeface="ADLaM Display" panose="02010000000000000000" pitchFamily="2" charset="77"/>
                <a:cs typeface="ADLaM Display" panose="02010000000000000000" pitchFamily="2" charset="77"/>
              </a:rPr>
              <a:t>Announcing VBS 2026</a:t>
            </a:r>
          </a:p>
        </p:txBody>
      </p:sp>
      <p:pic>
        <p:nvPicPr>
          <p:cNvPr id="21" name="Picture 20" descr="A colorful logo with fish and fishing rod&#10;&#10;AI-generated content may be incorrect.">
            <a:extLst>
              <a:ext uri="{FF2B5EF4-FFF2-40B4-BE49-F238E27FC236}">
                <a16:creationId xmlns:a16="http://schemas.microsoft.com/office/drawing/2014/main" id="{5FEA86CF-6162-AE05-A1AF-D9391F4EEC77}"/>
              </a:ext>
            </a:extLst>
          </p:cNvPr>
          <p:cNvPicPr>
            <a:picLocks noChangeAspect="1"/>
          </p:cNvPicPr>
          <p:nvPr/>
        </p:nvPicPr>
        <p:blipFill>
          <a:blip r:embed="rId3"/>
          <a:stretch>
            <a:fillRect/>
          </a:stretch>
        </p:blipFill>
        <p:spPr>
          <a:xfrm>
            <a:off x="1905000" y="1216244"/>
            <a:ext cx="5334000" cy="5308600"/>
          </a:xfrm>
          <a:prstGeom prst="rect">
            <a:avLst/>
          </a:prstGeom>
        </p:spPr>
      </p:pic>
      <p:pic>
        <p:nvPicPr>
          <p:cNvPr id="18" name="Picture 17" descr="A cartoon of a child holding a fishing pole&#10;&#10;AI-generated content may be incorrect.">
            <a:extLst>
              <a:ext uri="{FF2B5EF4-FFF2-40B4-BE49-F238E27FC236}">
                <a16:creationId xmlns:a16="http://schemas.microsoft.com/office/drawing/2014/main" id="{1432F517-F5FD-F8C2-79D2-40BF40BD1D0F}"/>
              </a:ext>
            </a:extLst>
          </p:cNvPr>
          <p:cNvPicPr>
            <a:picLocks noChangeAspect="1"/>
          </p:cNvPicPr>
          <p:nvPr/>
        </p:nvPicPr>
        <p:blipFill>
          <a:blip r:embed="rId4"/>
          <a:stretch>
            <a:fillRect/>
          </a:stretch>
        </p:blipFill>
        <p:spPr>
          <a:xfrm>
            <a:off x="0" y="1698287"/>
            <a:ext cx="2074685" cy="4344514"/>
          </a:xfrm>
          <a:prstGeom prst="rect">
            <a:avLst/>
          </a:prstGeom>
        </p:spPr>
      </p:pic>
      <p:pic>
        <p:nvPicPr>
          <p:cNvPr id="23" name="Picture 22" descr="A cartoon of a child fishing&#10;&#10;AI-generated content may be incorrect.">
            <a:extLst>
              <a:ext uri="{FF2B5EF4-FFF2-40B4-BE49-F238E27FC236}">
                <a16:creationId xmlns:a16="http://schemas.microsoft.com/office/drawing/2014/main" id="{6E1AA768-FBBC-16BE-2313-A67E6B131267}"/>
              </a:ext>
            </a:extLst>
          </p:cNvPr>
          <p:cNvPicPr>
            <a:picLocks noChangeAspect="1"/>
          </p:cNvPicPr>
          <p:nvPr/>
        </p:nvPicPr>
        <p:blipFill>
          <a:blip r:embed="rId5"/>
          <a:stretch>
            <a:fillRect/>
          </a:stretch>
        </p:blipFill>
        <p:spPr>
          <a:xfrm>
            <a:off x="7083183" y="2759529"/>
            <a:ext cx="1798202" cy="3159947"/>
          </a:xfrm>
          <a:prstGeom prst="rect">
            <a:avLst/>
          </a:prstGeom>
        </p:spPr>
      </p:pic>
    </p:spTree>
    <p:extLst>
      <p:ext uri="{BB962C8B-B14F-4D97-AF65-F5344CB8AC3E}">
        <p14:creationId xmlns:p14="http://schemas.microsoft.com/office/powerpoint/2010/main" val="177522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a:extLst>
            <a:ext uri="{FF2B5EF4-FFF2-40B4-BE49-F238E27FC236}">
              <a16:creationId xmlns:a16="http://schemas.microsoft.com/office/drawing/2014/main" id="{64FA2F6C-1A48-B39F-016C-8801D19FB942}"/>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A25776B7-DE0B-4425-312A-90E586BA9B0F}"/>
              </a:ext>
            </a:extLst>
          </p:cNvPr>
          <p:cNvSpPr>
            <a:spLocks noGrp="1"/>
          </p:cNvSpPr>
          <p:nvPr>
            <p:ph type="ctrTitle"/>
          </p:nvPr>
        </p:nvSpPr>
        <p:spPr>
          <a:xfrm>
            <a:off x="713682" y="1039864"/>
            <a:ext cx="5490202" cy="2028366"/>
          </a:xfrm>
        </p:spPr>
        <p:txBody>
          <a:bodyPr>
            <a:noAutofit/>
          </a:bodyPr>
          <a:lstStyle/>
          <a:p>
            <a:pPr algn="l"/>
            <a:r>
              <a:rPr lang="en-US" sz="3600" b="1" dirty="0">
                <a:solidFill>
                  <a:srgbClr val="945200"/>
                </a:solidFill>
                <a:latin typeface="Arial Black" panose="020B0604020202020204" pitchFamily="34" charset="0"/>
                <a:cs typeface="Arial Black" panose="020B0604020202020204" pitchFamily="34" charset="0"/>
              </a:rPr>
              <a:t>WELCOME TO</a:t>
            </a:r>
            <a:br>
              <a:rPr lang="en-US" sz="4000" dirty="0">
                <a:solidFill>
                  <a:srgbClr val="945200"/>
                </a:solidFill>
              </a:rPr>
            </a:br>
            <a:r>
              <a:rPr lang="en-US" sz="4000" b="1" dirty="0">
                <a:solidFill>
                  <a:srgbClr val="074290"/>
                </a:solidFill>
                <a:latin typeface="Arial Black" panose="020B0604020202020204" pitchFamily="34" charset="0"/>
                <a:cs typeface="Arial Black" panose="020B0604020202020204" pitchFamily="34" charset="0"/>
              </a:rPr>
              <a:t>VBS 2026</a:t>
            </a:r>
            <a:br>
              <a:rPr lang="en-US" sz="4000" b="1" dirty="0">
                <a:solidFill>
                  <a:srgbClr val="074290"/>
                </a:solidFill>
                <a:latin typeface="Arial Black" panose="020B0604020202020204" pitchFamily="34" charset="0"/>
                <a:cs typeface="Arial Black" panose="020B0604020202020204" pitchFamily="34" charset="0"/>
              </a:rPr>
            </a:br>
            <a:r>
              <a:rPr lang="en-US" sz="4000" b="1" dirty="0">
                <a:solidFill>
                  <a:srgbClr val="074290"/>
                </a:solidFill>
                <a:latin typeface="Arial Black" panose="020B0604020202020204" pitchFamily="34" charset="0"/>
                <a:cs typeface="Arial Black" panose="020B0604020202020204" pitchFamily="34" charset="0"/>
              </a:rPr>
              <a:t>WORKER’S TRAINING</a:t>
            </a:r>
          </a:p>
        </p:txBody>
      </p:sp>
      <p:sp>
        <p:nvSpPr>
          <p:cNvPr id="16" name="Subtitle 4">
            <a:extLst>
              <a:ext uri="{FF2B5EF4-FFF2-40B4-BE49-F238E27FC236}">
                <a16:creationId xmlns:a16="http://schemas.microsoft.com/office/drawing/2014/main" id="{A87969EA-9187-554D-B12A-13BF4ED68285}"/>
              </a:ext>
            </a:extLst>
          </p:cNvPr>
          <p:cNvSpPr>
            <a:spLocks noGrp="1"/>
          </p:cNvSpPr>
          <p:nvPr>
            <p:ph type="subTitle" idx="1"/>
          </p:nvPr>
        </p:nvSpPr>
        <p:spPr>
          <a:xfrm>
            <a:off x="840317" y="3659142"/>
            <a:ext cx="7463366" cy="1752600"/>
          </a:xfrm>
        </p:spPr>
        <p:txBody>
          <a:bodyPr>
            <a:normAutofit/>
          </a:bodyPr>
          <a:lstStyle/>
          <a:p>
            <a:pPr algn="l"/>
            <a:r>
              <a:rPr lang="en-US" dirty="0">
                <a:solidFill>
                  <a:schemeClr val="tx1"/>
                </a:solidFill>
              </a:rPr>
              <a:t>Church Name: _______________________</a:t>
            </a:r>
          </a:p>
          <a:p>
            <a:pPr algn="l"/>
            <a:r>
              <a:rPr lang="en-US" dirty="0">
                <a:solidFill>
                  <a:schemeClr val="tx1"/>
                </a:solidFill>
              </a:rPr>
              <a:t>Pastor’s Name: ______________________</a:t>
            </a:r>
          </a:p>
          <a:p>
            <a:pPr algn="l"/>
            <a:r>
              <a:rPr lang="en-US" dirty="0">
                <a:solidFill>
                  <a:schemeClr val="tx1"/>
                </a:solidFill>
              </a:rPr>
              <a:t>Date: ___________________________</a:t>
            </a:r>
          </a:p>
        </p:txBody>
      </p:sp>
      <p:pic>
        <p:nvPicPr>
          <p:cNvPr id="30" name="Picture 29" descr="A person holding a fishing pole and a fish&#10;&#10;AI-generated content may be incorrect.">
            <a:extLst>
              <a:ext uri="{FF2B5EF4-FFF2-40B4-BE49-F238E27FC236}">
                <a16:creationId xmlns:a16="http://schemas.microsoft.com/office/drawing/2014/main" id="{F2F35435-F0AD-26F8-8137-CD7D35F6D0B1}"/>
              </a:ext>
            </a:extLst>
          </p:cNvPr>
          <p:cNvPicPr>
            <a:picLocks noChangeAspect="1"/>
          </p:cNvPicPr>
          <p:nvPr/>
        </p:nvPicPr>
        <p:blipFill>
          <a:blip r:embed="rId4"/>
          <a:stretch>
            <a:fillRect/>
          </a:stretch>
        </p:blipFill>
        <p:spPr>
          <a:xfrm>
            <a:off x="4390685" y="192488"/>
            <a:ext cx="1649915" cy="3312189"/>
          </a:xfrm>
          <a:prstGeom prst="rect">
            <a:avLst/>
          </a:prstGeom>
        </p:spPr>
      </p:pic>
      <p:pic>
        <p:nvPicPr>
          <p:cNvPr id="32" name="Picture 31" descr="A logo with text and images&#10;&#10;AI-generated content may be incorrect.">
            <a:extLst>
              <a:ext uri="{FF2B5EF4-FFF2-40B4-BE49-F238E27FC236}">
                <a16:creationId xmlns:a16="http://schemas.microsoft.com/office/drawing/2014/main" id="{E57F4D57-04C2-FCFE-2C4C-DD001BE42511}"/>
              </a:ext>
            </a:extLst>
          </p:cNvPr>
          <p:cNvPicPr>
            <a:picLocks noChangeAspect="1"/>
          </p:cNvPicPr>
          <p:nvPr/>
        </p:nvPicPr>
        <p:blipFill>
          <a:blip r:embed="rId5"/>
          <a:stretch>
            <a:fillRect/>
          </a:stretch>
        </p:blipFill>
        <p:spPr>
          <a:xfrm>
            <a:off x="6056923" y="193313"/>
            <a:ext cx="2940116" cy="2874913"/>
          </a:xfrm>
          <a:prstGeom prst="rect">
            <a:avLst/>
          </a:prstGeom>
        </p:spPr>
      </p:pic>
    </p:spTree>
    <p:extLst>
      <p:ext uri="{BB962C8B-B14F-4D97-AF65-F5344CB8AC3E}">
        <p14:creationId xmlns:p14="http://schemas.microsoft.com/office/powerpoint/2010/main" val="1266642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9917A46B-A3AB-42B0-9FDB-83D83D4F342A}"/>
              </a:ext>
            </a:extLst>
          </p:cNvPr>
          <p:cNvSpPr/>
          <p:nvPr/>
        </p:nvSpPr>
        <p:spPr>
          <a:xfrm>
            <a:off x="774700" y="1906292"/>
            <a:ext cx="7607300" cy="4316707"/>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8" name="Picture 37" descr="A fishing rod and fish on a black background&#10;&#10;AI-generated content may be incorrect.">
            <a:extLst>
              <a:ext uri="{FF2B5EF4-FFF2-40B4-BE49-F238E27FC236}">
                <a16:creationId xmlns:a16="http://schemas.microsoft.com/office/drawing/2014/main" id="{3B8D7599-B28F-3500-B642-9FB74E0584C4}"/>
              </a:ext>
            </a:extLst>
          </p:cNvPr>
          <p:cNvPicPr>
            <a:picLocks noChangeAspect="1"/>
          </p:cNvPicPr>
          <p:nvPr/>
        </p:nvPicPr>
        <p:blipFill>
          <a:blip r:embed="rId3"/>
          <a:stretch>
            <a:fillRect/>
          </a:stretch>
        </p:blipFill>
        <p:spPr>
          <a:xfrm>
            <a:off x="2821517" y="175135"/>
            <a:ext cx="3632200" cy="2286000"/>
          </a:xfrm>
          <a:prstGeom prst="rect">
            <a:avLst/>
          </a:prstGeom>
        </p:spPr>
      </p:pic>
      <p:sp>
        <p:nvSpPr>
          <p:cNvPr id="4" name="Title 3"/>
          <p:cNvSpPr>
            <a:spLocks noGrp="1"/>
          </p:cNvSpPr>
          <p:nvPr>
            <p:ph type="title"/>
          </p:nvPr>
        </p:nvSpPr>
        <p:spPr>
          <a:xfrm>
            <a:off x="1386590" y="2461135"/>
            <a:ext cx="6370820" cy="2650382"/>
          </a:xfrm>
        </p:spPr>
        <p:txBody>
          <a:bodyPr>
            <a:noAutofit/>
          </a:bodyPr>
          <a:lstStyle/>
          <a:p>
            <a:pPr algn="ctr"/>
            <a:r>
              <a:rPr lang="en-US" sz="4800" dirty="0">
                <a:solidFill>
                  <a:srgbClr val="074290"/>
                </a:solidFill>
                <a:latin typeface="Arial Black" panose="020B0604020202020204" pitchFamily="34" charset="0"/>
                <a:cs typeface="Arial Black" panose="020B0604020202020204" pitchFamily="34" charset="0"/>
              </a:rPr>
              <a:t>Motto: </a:t>
            </a:r>
            <a:br>
              <a:rPr lang="en-US" sz="4800" dirty="0">
                <a:solidFill>
                  <a:srgbClr val="074290"/>
                </a:solidFill>
                <a:latin typeface="Arial Black" panose="020B0604020202020204" pitchFamily="34" charset="0"/>
                <a:cs typeface="Arial Black" panose="020B0604020202020204" pitchFamily="34" charset="0"/>
              </a:rPr>
            </a:br>
            <a:r>
              <a:rPr lang="en-US" sz="4800" dirty="0">
                <a:solidFill>
                  <a:srgbClr val="074290"/>
                </a:solidFill>
                <a:latin typeface="Arial Black" panose="020B0604020202020204" pitchFamily="34" charset="0"/>
                <a:cs typeface="Arial Black" panose="020B0604020202020204" pitchFamily="34" charset="0"/>
              </a:rPr>
              <a:t>I’m Hooked!</a:t>
            </a:r>
          </a:p>
        </p:txBody>
      </p:sp>
      <p:sp>
        <p:nvSpPr>
          <p:cNvPr id="32" name="Text Placeholder 4">
            <a:extLst>
              <a:ext uri="{FF2B5EF4-FFF2-40B4-BE49-F238E27FC236}">
                <a16:creationId xmlns:a16="http://schemas.microsoft.com/office/drawing/2014/main" id="{ED25CE06-B9E3-6F33-F4F1-66F6F4922516}"/>
              </a:ext>
            </a:extLst>
          </p:cNvPr>
          <p:cNvSpPr>
            <a:spLocks noGrp="1"/>
          </p:cNvSpPr>
          <p:nvPr>
            <p:ph type="body" idx="1"/>
          </p:nvPr>
        </p:nvSpPr>
        <p:spPr>
          <a:xfrm>
            <a:off x="1012371" y="4057681"/>
            <a:ext cx="7168243" cy="1926142"/>
          </a:xfrm>
        </p:spPr>
        <p:txBody>
          <a:bodyPr>
            <a:noAutofit/>
          </a:bodyPr>
          <a:lstStyle/>
          <a:p>
            <a:pPr algn="ctr"/>
            <a:r>
              <a:rPr lang="en-US" sz="2800" b="1" dirty="0">
                <a:solidFill>
                  <a:schemeClr val="tx1"/>
                </a:solidFill>
                <a:latin typeface="Arial" panose="020B0604020202020204" pitchFamily="34" charset="0"/>
                <a:cs typeface="Arial" panose="020B0604020202020204" pitchFamily="34" charset="0"/>
              </a:rPr>
              <a:t>Theme Verse: </a:t>
            </a:r>
            <a:r>
              <a:rPr lang="en-US" sz="2800" dirty="0">
                <a:solidFill>
                  <a:schemeClr val="tx1"/>
                </a:solidFill>
                <a:latin typeface="Arial" panose="020B0604020202020204" pitchFamily="34" charset="0"/>
                <a:cs typeface="Arial" panose="020B0604020202020204" pitchFamily="34" charset="0"/>
              </a:rPr>
              <a:t>Jesus called out to them, “Come, follow me, and I will show you how to fish for people!” </a:t>
            </a:r>
          </a:p>
          <a:p>
            <a:pPr algn="ctr"/>
            <a:r>
              <a:rPr lang="en-US" sz="2800" b="1" dirty="0">
                <a:solidFill>
                  <a:schemeClr val="tx1"/>
                </a:solidFill>
                <a:latin typeface="Arial" panose="020B0604020202020204" pitchFamily="34" charset="0"/>
                <a:cs typeface="Arial" panose="020B0604020202020204" pitchFamily="34" charset="0"/>
              </a:rPr>
              <a:t>~ Matthew 4:19, NLT </a:t>
            </a:r>
          </a:p>
        </p:txBody>
      </p:sp>
    </p:spTree>
    <p:extLst>
      <p:ext uri="{BB962C8B-B14F-4D97-AF65-F5344CB8AC3E}">
        <p14:creationId xmlns:p14="http://schemas.microsoft.com/office/powerpoint/2010/main" val="3682052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BFBFB67-AB95-5A90-841B-1678310F5C7A}"/>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F1AA655-6730-481E-B8E4-F36768C7820A}"/>
              </a:ext>
            </a:extLst>
          </p:cNvPr>
          <p:cNvSpPr/>
          <p:nvPr/>
        </p:nvSpPr>
        <p:spPr>
          <a:xfrm>
            <a:off x="774700" y="1906292"/>
            <a:ext cx="7607300" cy="4316707"/>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0" name="Picture 19" descr="A fishing rod and fish on a black background&#10;&#10;AI-generated content may be incorrect.">
            <a:extLst>
              <a:ext uri="{FF2B5EF4-FFF2-40B4-BE49-F238E27FC236}">
                <a16:creationId xmlns:a16="http://schemas.microsoft.com/office/drawing/2014/main" id="{F3D469E7-52E1-64DF-F180-442B8746F2FA}"/>
              </a:ext>
            </a:extLst>
          </p:cNvPr>
          <p:cNvPicPr>
            <a:picLocks noChangeAspect="1"/>
          </p:cNvPicPr>
          <p:nvPr/>
        </p:nvPicPr>
        <p:blipFill>
          <a:blip r:embed="rId4"/>
          <a:stretch>
            <a:fillRect/>
          </a:stretch>
        </p:blipFill>
        <p:spPr>
          <a:xfrm>
            <a:off x="2821517" y="175135"/>
            <a:ext cx="3632200" cy="2286000"/>
          </a:xfrm>
          <a:prstGeom prst="rect">
            <a:avLst/>
          </a:prstGeom>
        </p:spPr>
      </p:pic>
      <p:sp>
        <p:nvSpPr>
          <p:cNvPr id="8" name="Title 1">
            <a:extLst>
              <a:ext uri="{FF2B5EF4-FFF2-40B4-BE49-F238E27FC236}">
                <a16:creationId xmlns:a16="http://schemas.microsoft.com/office/drawing/2014/main" id="{0DA72B6F-65FB-2E52-996D-3C3405A418EF}"/>
              </a:ext>
            </a:extLst>
          </p:cNvPr>
          <p:cNvSpPr txBox="1">
            <a:spLocks/>
          </p:cNvSpPr>
          <p:nvPr/>
        </p:nvSpPr>
        <p:spPr>
          <a:xfrm>
            <a:off x="342900" y="2216206"/>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a:latin typeface="Arial" panose="020B0604020202020204" pitchFamily="34" charset="0"/>
                <a:cs typeface="Arial" panose="020B0604020202020204" pitchFamily="34" charset="0"/>
              </a:rPr>
              <a:t>Theme Overview</a:t>
            </a:r>
          </a:p>
        </p:txBody>
      </p:sp>
      <p:sp>
        <p:nvSpPr>
          <p:cNvPr id="9" name="Content Placeholder 3">
            <a:extLst>
              <a:ext uri="{FF2B5EF4-FFF2-40B4-BE49-F238E27FC236}">
                <a16:creationId xmlns:a16="http://schemas.microsoft.com/office/drawing/2014/main" id="{3ADCF985-E9C2-709F-16D1-CA7E480B9365}"/>
              </a:ext>
            </a:extLst>
          </p:cNvPr>
          <p:cNvSpPr txBox="1">
            <a:spLocks/>
          </p:cNvSpPr>
          <p:nvPr/>
        </p:nvSpPr>
        <p:spPr>
          <a:xfrm>
            <a:off x="914400" y="3273084"/>
            <a:ext cx="7607300" cy="2974749"/>
          </a:xfrm>
          <a:prstGeom prst="rect">
            <a:avLst/>
          </a:prstGeom>
        </p:spPr>
        <p:txBody>
          <a:bodyPr vert="horz" lIns="91440" tIns="45720" rIns="91440" bIns="45720" rtlCol="0">
            <a:normAutofit fontScale="85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4000" dirty="0">
                <a:solidFill>
                  <a:schemeClr val="tx1"/>
                </a:solidFill>
              </a:rPr>
              <a:t>In this year’s VBS, participants will . . .</a:t>
            </a:r>
          </a:p>
          <a:p>
            <a:pPr marL="571500" indent="-571500" algn="l">
              <a:buFont typeface="Arial" panose="020B0604020202020204" pitchFamily="34" charset="0"/>
              <a:buChar char="•"/>
            </a:pPr>
            <a:r>
              <a:rPr lang="en-US" sz="4000" dirty="0">
                <a:solidFill>
                  <a:schemeClr val="tx1"/>
                </a:solidFill>
              </a:rPr>
              <a:t>Grow in their desire to know God</a:t>
            </a:r>
            <a:br>
              <a:rPr lang="en-US" sz="4000" dirty="0">
                <a:solidFill>
                  <a:schemeClr val="tx1"/>
                </a:solidFill>
              </a:rPr>
            </a:br>
            <a:r>
              <a:rPr lang="en-US" sz="4000" dirty="0">
                <a:solidFill>
                  <a:schemeClr val="tx1"/>
                </a:solidFill>
              </a:rPr>
              <a:t>and make God known.</a:t>
            </a:r>
          </a:p>
          <a:p>
            <a:pPr marL="571500" indent="-571500" algn="l">
              <a:buFont typeface="Arial" panose="020B0604020202020204" pitchFamily="34" charset="0"/>
              <a:buChar char="•"/>
            </a:pPr>
            <a:r>
              <a:rPr lang="en-US" sz="4000" dirty="0">
                <a:solidFill>
                  <a:schemeClr val="tx1"/>
                </a:solidFill>
              </a:rPr>
              <a:t>Learn to fish for those who need to hear and come into the knowledge of God’s saving grace.</a:t>
            </a:r>
          </a:p>
        </p:txBody>
      </p:sp>
    </p:spTree>
    <p:extLst>
      <p:ext uri="{BB962C8B-B14F-4D97-AF65-F5344CB8AC3E}">
        <p14:creationId xmlns:p14="http://schemas.microsoft.com/office/powerpoint/2010/main" val="1710830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1079499" y="1371600"/>
            <a:ext cx="6985210" cy="4699415"/>
          </a:xfrm>
        </p:spPr>
        <p:txBody>
          <a:bodyPr>
            <a:noAutofit/>
          </a:bodyPr>
          <a:lstStyle/>
          <a:p>
            <a:r>
              <a:rPr lang="en-US" sz="2400" b="1" dirty="0">
                <a:solidFill>
                  <a:srgbClr val="0432FF"/>
                </a:solidFill>
                <a:latin typeface="Arial" panose="020B0604020202020204" pitchFamily="34" charset="0"/>
                <a:ea typeface="Calibri" panose="020F0502020204030204" pitchFamily="34" charset="0"/>
                <a:cs typeface="Arial" panose="020B0604020202020204" pitchFamily="34" charset="0"/>
              </a:rPr>
              <a:t>Day 1:</a:t>
            </a:r>
            <a:r>
              <a:rPr lang="en-US" sz="2400" b="1" dirty="0">
                <a:solidFill>
                  <a:srgbClr val="0070C0"/>
                </a:solidFill>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Hooked! Grace when Reeled In</a:t>
            </a:r>
            <a:br>
              <a:rPr lang="en-US" sz="2400" b="1" dirty="0">
                <a:latin typeface="Arial" panose="020B0604020202020204" pitchFamily="34" charset="0"/>
                <a:cs typeface="Arial" panose="020B0604020202020204" pitchFamily="34" charset="0"/>
              </a:rPr>
            </a:br>
            <a:r>
              <a:rPr lang="en-US" sz="2400" b="1" dirty="0">
                <a:solidFill>
                  <a:srgbClr val="0432FF"/>
                </a:solidFill>
                <a:latin typeface="Arial" panose="020B0604020202020204" pitchFamily="34" charset="0"/>
                <a:ea typeface="Calibri" panose="020F0502020204030204" pitchFamily="34" charset="0"/>
                <a:cs typeface="Arial" panose="020B0604020202020204" pitchFamily="34" charset="0"/>
              </a:rPr>
              <a:t>Lesson Scripture</a:t>
            </a:r>
            <a:r>
              <a:rPr lang="en-US" sz="2400" b="1" dirty="0">
                <a:latin typeface="Arial" panose="020B0604020202020204" pitchFamily="34" charset="0"/>
                <a:cs typeface="Arial" panose="020B0604020202020204" pitchFamily="34" charset="0"/>
              </a:rPr>
              <a:t>: Jonah 1:1-4, 12-17; Jonah 2:9-10; Jonah 3:1-3a</a:t>
            </a:r>
            <a:br>
              <a:rPr lang="en-US" sz="2400" b="1" dirty="0">
                <a:latin typeface="Arial" panose="020B0604020202020204" pitchFamily="34" charset="0"/>
                <a:cs typeface="Arial" panose="020B0604020202020204" pitchFamily="34" charset="0"/>
              </a:rPr>
            </a:br>
            <a:endParaRPr lang="en-US" sz="2400" b="1" dirty="0">
              <a:latin typeface="Arial" panose="020B0604020202020204" pitchFamily="34" charset="0"/>
              <a:cs typeface="Arial" panose="020B0604020202020204" pitchFamily="34" charset="0"/>
            </a:endParaRPr>
          </a:p>
          <a:p>
            <a:r>
              <a:rPr lang="en-US" sz="2400" b="1" dirty="0">
                <a:solidFill>
                  <a:srgbClr val="FF6F00"/>
                </a:solidFill>
                <a:latin typeface="Arial" panose="020B0604020202020204" pitchFamily="34" charset="0"/>
                <a:ea typeface="Calibri" panose="020F0502020204030204" pitchFamily="34" charset="0"/>
                <a:cs typeface="Arial" panose="020B0604020202020204" pitchFamily="34" charset="0"/>
              </a:rPr>
              <a:t>Day 2:</a:t>
            </a:r>
            <a:r>
              <a:rPr lang="en-US" sz="2400" b="1" dirty="0">
                <a:solidFill>
                  <a:srgbClr val="FF9300"/>
                </a:solidFill>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Hooked! My Testimony Is My Bait</a:t>
            </a:r>
            <a:br>
              <a:rPr lang="en-US" sz="2400" b="1" dirty="0">
                <a:latin typeface="Arial" panose="020B0604020202020204" pitchFamily="34" charset="0"/>
                <a:cs typeface="Arial" panose="020B0604020202020204" pitchFamily="34" charset="0"/>
              </a:rPr>
            </a:br>
            <a:r>
              <a:rPr lang="en-US" sz="2400" b="1" dirty="0">
                <a:solidFill>
                  <a:srgbClr val="FF6F00"/>
                </a:solidFill>
                <a:latin typeface="Arial" panose="020B0604020202020204" pitchFamily="34" charset="0"/>
                <a:ea typeface="Calibri" panose="020F0502020204030204" pitchFamily="34" charset="0"/>
                <a:cs typeface="Arial" panose="020B0604020202020204" pitchFamily="34" charset="0"/>
              </a:rPr>
              <a:t>Lesson Scripture:</a:t>
            </a:r>
            <a:r>
              <a:rPr lang="en-US" sz="2400" b="1" dirty="0">
                <a:latin typeface="Arial" panose="020B0604020202020204" pitchFamily="34" charset="0"/>
                <a:cs typeface="Arial" panose="020B0604020202020204" pitchFamily="34" charset="0"/>
              </a:rPr>
              <a:t> John 4:7-15, 28-30, 39-42 </a:t>
            </a:r>
            <a:br>
              <a:rPr lang="en-US" sz="2400" b="1" dirty="0">
                <a:latin typeface="Arial" panose="020B0604020202020204" pitchFamily="34" charset="0"/>
                <a:cs typeface="Arial" panose="020B0604020202020204" pitchFamily="34" charset="0"/>
              </a:rPr>
            </a:br>
            <a:endParaRPr lang="en-US" sz="2400" b="1" dirty="0">
              <a:latin typeface="Arial" panose="020B0604020202020204" pitchFamily="34" charset="0"/>
              <a:cs typeface="Arial" panose="020B0604020202020204" pitchFamily="34" charset="0"/>
            </a:endParaRPr>
          </a:p>
          <a:p>
            <a:r>
              <a:rPr lang="en-US" sz="2400" b="1" dirty="0">
                <a:solidFill>
                  <a:srgbClr val="00B050"/>
                </a:solidFill>
                <a:latin typeface="Arial" panose="020B0604020202020204" pitchFamily="34" charset="0"/>
                <a:cs typeface="Arial" panose="020B0604020202020204" pitchFamily="34" charset="0"/>
              </a:rPr>
              <a:t>Day 3: </a:t>
            </a:r>
            <a:r>
              <a:rPr lang="en-US" sz="2400" b="1" dirty="0">
                <a:latin typeface="Arial" panose="020B0604020202020204" pitchFamily="34" charset="0"/>
                <a:cs typeface="Arial" panose="020B0604020202020204" pitchFamily="34" charset="0"/>
              </a:rPr>
              <a:t>Hooked! Being Sent</a:t>
            </a:r>
            <a:br>
              <a:rPr lang="en-US" sz="2400" b="1" dirty="0">
                <a:latin typeface="Arial" panose="020B0604020202020204" pitchFamily="34" charset="0"/>
                <a:cs typeface="Arial" panose="020B0604020202020204" pitchFamily="34" charset="0"/>
              </a:rPr>
            </a:br>
            <a:r>
              <a:rPr lang="en-US" sz="2400" b="1" dirty="0">
                <a:solidFill>
                  <a:srgbClr val="00B050"/>
                </a:solidFill>
                <a:latin typeface="Arial" panose="020B0604020202020204" pitchFamily="34" charset="0"/>
                <a:cs typeface="Arial" panose="020B0604020202020204" pitchFamily="34" charset="0"/>
              </a:rPr>
              <a:t>Lesson Scripture: </a:t>
            </a:r>
            <a:r>
              <a:rPr lang="en-US" sz="2400" b="1" dirty="0">
                <a:latin typeface="Arial" panose="020B0604020202020204" pitchFamily="34" charset="0"/>
                <a:cs typeface="Arial" panose="020B0604020202020204" pitchFamily="34" charset="0"/>
              </a:rPr>
              <a:t>Luke 10:1-12, 17-20</a:t>
            </a:r>
            <a:endParaRPr lang="en-US" sz="2400" b="1" dirty="0">
              <a:effectLst/>
              <a:latin typeface="Arial" panose="020B0604020202020204" pitchFamily="34" charset="0"/>
              <a:ea typeface="Calibri" panose="020F0502020204030204" pitchFamily="34" charset="0"/>
              <a:cs typeface="Arial" panose="020B0604020202020204" pitchFamily="34" charset="0"/>
            </a:endParaRPr>
          </a:p>
        </p:txBody>
      </p:sp>
      <p:sp>
        <p:nvSpPr>
          <p:cNvPr id="11" name="Title 1">
            <a:extLst>
              <a:ext uri="{FF2B5EF4-FFF2-40B4-BE49-F238E27FC236}">
                <a16:creationId xmlns:a16="http://schemas.microsoft.com/office/drawing/2014/main" id="{38262452-857A-EFE5-B024-C44546A06A03}"/>
              </a:ext>
            </a:extLst>
          </p:cNvPr>
          <p:cNvSpPr>
            <a:spLocks noGrp="1"/>
          </p:cNvSpPr>
          <p:nvPr>
            <p:ph type="title"/>
          </p:nvPr>
        </p:nvSpPr>
        <p:spPr>
          <a:xfrm>
            <a:off x="1143000" y="419100"/>
            <a:ext cx="6743700" cy="698500"/>
          </a:xfrm>
          <a:solidFill>
            <a:srgbClr val="92D050"/>
          </a:solidFill>
          <a:ln>
            <a:noFill/>
          </a:ln>
        </p:spPr>
        <p:txBody>
          <a:bodyPr>
            <a:normAutofit/>
          </a:bodyPr>
          <a:lstStyle/>
          <a:p>
            <a:r>
              <a:rPr lang="en-US" sz="3600" b="1" dirty="0">
                <a:latin typeface="Arial Black" panose="020B0604020202020204" pitchFamily="34" charset="0"/>
                <a:cs typeface="Arial Black" panose="020B0604020202020204" pitchFamily="34" charset="0"/>
              </a:rPr>
              <a:t>Daily Expeditions</a:t>
            </a:r>
          </a:p>
        </p:txBody>
      </p:sp>
    </p:spTree>
    <p:extLst>
      <p:ext uri="{BB962C8B-B14F-4D97-AF65-F5344CB8AC3E}">
        <p14:creationId xmlns:p14="http://schemas.microsoft.com/office/powerpoint/2010/main" val="1868941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a:extLst>
            <a:ext uri="{FF2B5EF4-FFF2-40B4-BE49-F238E27FC236}">
              <a16:creationId xmlns:a16="http://schemas.microsoft.com/office/drawing/2014/main" id="{DFF68E13-6279-FCC5-31A4-E1A708501599}"/>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4A6FAE4-61E0-183C-4D23-62035E78308A}"/>
              </a:ext>
            </a:extLst>
          </p:cNvPr>
          <p:cNvSpPr>
            <a:spLocks noGrp="1"/>
          </p:cNvSpPr>
          <p:nvPr>
            <p:ph idx="1"/>
          </p:nvPr>
        </p:nvSpPr>
        <p:spPr>
          <a:xfrm>
            <a:off x="1079498" y="1584318"/>
            <a:ext cx="7215415" cy="4486697"/>
          </a:xfrm>
        </p:spPr>
        <p:txBody>
          <a:bodyPr>
            <a:noAutofit/>
          </a:bodyPr>
          <a:lstStyle/>
          <a:p>
            <a:r>
              <a:rPr lang="en-US" sz="2400" b="1" dirty="0">
                <a:solidFill>
                  <a:srgbClr val="7030A0"/>
                </a:solidFill>
                <a:latin typeface="Arial" panose="020B0604020202020204" pitchFamily="34" charset="0"/>
                <a:cs typeface="Arial" panose="020B0604020202020204" pitchFamily="34" charset="0"/>
              </a:rPr>
              <a:t>Day 4: </a:t>
            </a:r>
            <a:r>
              <a:rPr lang="en-US" sz="2400" b="1" dirty="0">
                <a:latin typeface="Arial" panose="020B0604020202020204" pitchFamily="34" charset="0"/>
                <a:cs typeface="Arial" panose="020B0604020202020204" pitchFamily="34" charset="0"/>
              </a:rPr>
              <a:t>Hooked! Spreading the Good News</a:t>
            </a:r>
            <a:br>
              <a:rPr lang="en-US" sz="2400" b="1" dirty="0">
                <a:latin typeface="Arial" panose="020B0604020202020204" pitchFamily="34" charset="0"/>
                <a:cs typeface="Arial" panose="020B0604020202020204" pitchFamily="34" charset="0"/>
              </a:rPr>
            </a:br>
            <a:r>
              <a:rPr lang="en-US" sz="2400" b="1" dirty="0">
                <a:solidFill>
                  <a:srgbClr val="7030A0"/>
                </a:solidFill>
                <a:latin typeface="Arial" panose="020B0604020202020204" pitchFamily="34" charset="0"/>
                <a:cs typeface="Arial" panose="020B0604020202020204" pitchFamily="34" charset="0"/>
              </a:rPr>
              <a:t>Lesson Scripture: </a:t>
            </a:r>
            <a:r>
              <a:rPr lang="en-US" sz="2400" b="1" dirty="0">
                <a:latin typeface="Arial" panose="020B0604020202020204" pitchFamily="34" charset="0"/>
                <a:cs typeface="Arial" panose="020B0604020202020204" pitchFamily="34" charset="0"/>
              </a:rPr>
              <a:t>Matthew 28:8-20</a:t>
            </a:r>
            <a:br>
              <a:rPr lang="en-US" sz="2400" b="1" dirty="0">
                <a:latin typeface="Arial" panose="020B0604020202020204" pitchFamily="34" charset="0"/>
                <a:cs typeface="Arial" panose="020B0604020202020204" pitchFamily="34" charset="0"/>
              </a:rPr>
            </a:br>
            <a:endParaRPr lang="en-US" sz="2400" b="1" dirty="0">
              <a:latin typeface="Arial" panose="020B0604020202020204" pitchFamily="34" charset="0"/>
              <a:cs typeface="Arial" panose="020B0604020202020204" pitchFamily="34" charset="0"/>
            </a:endParaRPr>
          </a:p>
          <a:p>
            <a:r>
              <a:rPr lang="en-US" sz="2400" b="1" dirty="0">
                <a:solidFill>
                  <a:srgbClr val="945200"/>
                </a:solidFill>
                <a:latin typeface="Arial" panose="020B0604020202020204" pitchFamily="34" charset="0"/>
                <a:cs typeface="Arial" panose="020B0604020202020204" pitchFamily="34" charset="0"/>
              </a:rPr>
              <a:t>Day 5: </a:t>
            </a:r>
            <a:r>
              <a:rPr lang="en-US" sz="2400" b="1" dirty="0">
                <a:latin typeface="Arial" panose="020B0604020202020204" pitchFamily="34" charset="0"/>
                <a:cs typeface="Arial" panose="020B0604020202020204" pitchFamily="34" charset="0"/>
              </a:rPr>
              <a:t>Hooked! Sharing Your Fish </a:t>
            </a:r>
            <a:br>
              <a:rPr lang="en-US" sz="2400" b="1" dirty="0">
                <a:latin typeface="Arial" panose="020B0604020202020204" pitchFamily="34" charset="0"/>
                <a:cs typeface="Arial" panose="020B0604020202020204" pitchFamily="34" charset="0"/>
              </a:rPr>
            </a:br>
            <a:r>
              <a:rPr lang="en-US" sz="2400" b="1" dirty="0">
                <a:solidFill>
                  <a:srgbClr val="945200"/>
                </a:solidFill>
                <a:latin typeface="Arial" panose="020B0604020202020204" pitchFamily="34" charset="0"/>
                <a:cs typeface="Arial" panose="020B0604020202020204" pitchFamily="34" charset="0"/>
              </a:rPr>
              <a:t>Lesson Scripture: </a:t>
            </a:r>
            <a:r>
              <a:rPr lang="en-US" sz="2400" b="1" dirty="0">
                <a:latin typeface="Arial" panose="020B0604020202020204" pitchFamily="34" charset="0"/>
                <a:cs typeface="Arial" panose="020B0604020202020204" pitchFamily="34" charset="0"/>
              </a:rPr>
              <a:t>John 6:1-15 (Children)</a:t>
            </a:r>
          </a:p>
          <a:p>
            <a:r>
              <a:rPr lang="en-US" sz="2400" b="1" dirty="0">
                <a:latin typeface="Arial" panose="020B0604020202020204" pitchFamily="34" charset="0"/>
                <a:cs typeface="Arial" panose="020B0604020202020204" pitchFamily="34" charset="0"/>
              </a:rPr>
              <a:t>Hooked! Serving in the Marketplace</a:t>
            </a:r>
            <a:br>
              <a:rPr lang="en-US" sz="2400" b="1" dirty="0">
                <a:latin typeface="Arial" panose="020B0604020202020204" pitchFamily="34" charset="0"/>
                <a:cs typeface="Arial" panose="020B0604020202020204" pitchFamily="34" charset="0"/>
              </a:rPr>
            </a:br>
            <a:r>
              <a:rPr lang="en-US" sz="2400" b="1" dirty="0">
                <a:solidFill>
                  <a:schemeClr val="accent6">
                    <a:lumMod val="50000"/>
                  </a:schemeClr>
                </a:solidFill>
                <a:latin typeface="Arial" panose="020B0604020202020204" pitchFamily="34" charset="0"/>
                <a:cs typeface="Arial" panose="020B0604020202020204" pitchFamily="34" charset="0"/>
              </a:rPr>
              <a:t>Lesson Scripture</a:t>
            </a:r>
            <a:r>
              <a:rPr lang="en-US" sz="2400" b="1" dirty="0">
                <a:latin typeface="Arial" panose="020B0604020202020204" pitchFamily="34" charset="0"/>
                <a:cs typeface="Arial" panose="020B0604020202020204" pitchFamily="34" charset="0"/>
              </a:rPr>
              <a:t>: Acts 17:16-34 (Youth/Adults)</a:t>
            </a:r>
          </a:p>
        </p:txBody>
      </p:sp>
      <p:sp>
        <p:nvSpPr>
          <p:cNvPr id="3" name="Title 1">
            <a:extLst>
              <a:ext uri="{FF2B5EF4-FFF2-40B4-BE49-F238E27FC236}">
                <a16:creationId xmlns:a16="http://schemas.microsoft.com/office/drawing/2014/main" id="{FD9B819C-C811-B39F-7C5D-38FC2115788A}"/>
              </a:ext>
            </a:extLst>
          </p:cNvPr>
          <p:cNvSpPr>
            <a:spLocks noGrp="1"/>
          </p:cNvSpPr>
          <p:nvPr>
            <p:ph type="title"/>
          </p:nvPr>
        </p:nvSpPr>
        <p:spPr>
          <a:xfrm>
            <a:off x="1143000" y="419100"/>
            <a:ext cx="6743700" cy="698500"/>
          </a:xfrm>
          <a:solidFill>
            <a:srgbClr val="92D050"/>
          </a:solidFill>
          <a:ln>
            <a:noFill/>
          </a:ln>
        </p:spPr>
        <p:txBody>
          <a:bodyPr>
            <a:normAutofit/>
          </a:bodyPr>
          <a:lstStyle/>
          <a:p>
            <a:r>
              <a:rPr lang="en-US" sz="3600" b="1" dirty="0">
                <a:latin typeface="Arial Black" panose="020B0604020202020204" pitchFamily="34" charset="0"/>
                <a:cs typeface="Arial Black" panose="020B0604020202020204" pitchFamily="34" charset="0"/>
              </a:rPr>
              <a:t>Daily Expeditions</a:t>
            </a:r>
          </a:p>
        </p:txBody>
      </p:sp>
    </p:spTree>
    <p:extLst>
      <p:ext uri="{BB962C8B-B14F-4D97-AF65-F5344CB8AC3E}">
        <p14:creationId xmlns:p14="http://schemas.microsoft.com/office/powerpoint/2010/main" val="1329273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F514D02-F3AC-53F8-FC1F-B09E6DB60FA1}"/>
              </a:ext>
            </a:extLst>
          </p:cNvPr>
          <p:cNvSpPr>
            <a:spLocks noGrp="1"/>
          </p:cNvSpPr>
          <p:nvPr>
            <p:ph type="title"/>
          </p:nvPr>
        </p:nvSpPr>
        <p:spPr>
          <a:xfrm>
            <a:off x="1143000" y="419100"/>
            <a:ext cx="6743700" cy="698500"/>
          </a:xfrm>
          <a:solidFill>
            <a:srgbClr val="FF0000"/>
          </a:solidFill>
          <a:ln>
            <a:noFill/>
          </a:ln>
        </p:spPr>
        <p:txBody>
          <a:bodyPr>
            <a:normAutofit fontScale="90000"/>
          </a:bodyPr>
          <a:lstStyle/>
          <a:p>
            <a:r>
              <a:rPr lang="en-US" sz="3600" b="1" dirty="0">
                <a:solidFill>
                  <a:schemeClr val="bg1"/>
                </a:solidFill>
                <a:latin typeface="Arial Black" panose="020B0604020202020204" pitchFamily="34" charset="0"/>
                <a:cs typeface="Arial Black" panose="020B0604020202020204" pitchFamily="34" charset="0"/>
              </a:rPr>
              <a:t>FISHING EXPEDITION—Day 1</a:t>
            </a:r>
          </a:p>
        </p:txBody>
      </p:sp>
      <p:sp>
        <p:nvSpPr>
          <p:cNvPr id="5" name="Content Placeholder 2">
            <a:extLst>
              <a:ext uri="{FF2B5EF4-FFF2-40B4-BE49-F238E27FC236}">
                <a16:creationId xmlns:a16="http://schemas.microsoft.com/office/drawing/2014/main" id="{20C90353-0AC0-EE29-76DA-9160FE741882}"/>
              </a:ext>
            </a:extLst>
          </p:cNvPr>
          <p:cNvSpPr>
            <a:spLocks noGrp="1"/>
          </p:cNvSpPr>
          <p:nvPr>
            <p:ph idx="1"/>
          </p:nvPr>
        </p:nvSpPr>
        <p:spPr>
          <a:xfrm>
            <a:off x="1143000" y="1282700"/>
            <a:ext cx="6858000" cy="4843463"/>
          </a:xfrm>
        </p:spPr>
        <p:txBody>
          <a:bodyPr>
            <a:normAutofit fontScale="92500" lnSpcReduction="10000"/>
          </a:bodyPr>
          <a:lstStyle/>
          <a:p>
            <a:pPr marL="0" indent="0" algn="ctr">
              <a:lnSpc>
                <a:spcPct val="107000"/>
              </a:lnSpc>
              <a:spcBef>
                <a:spcPts val="0"/>
              </a:spcBef>
              <a:buNone/>
            </a:pPr>
            <a:r>
              <a:rPr lang="en-US" b="1" dirty="0">
                <a:solidFill>
                  <a:srgbClr val="0166C2"/>
                </a:solidFill>
                <a:latin typeface="Arial Black" panose="020B0604020202020204" pitchFamily="34" charset="0"/>
                <a:ea typeface="Calibri" panose="020F0502020204030204" pitchFamily="34" charset="0"/>
                <a:cs typeface="Arial Black" panose="020B0604020202020204" pitchFamily="34" charset="0"/>
              </a:rPr>
              <a:t>HOOKED! </a:t>
            </a:r>
            <a:r>
              <a:rPr lang="en-US" b="1" dirty="0">
                <a:solidFill>
                  <a:srgbClr val="0166C2"/>
                </a:solidFill>
                <a:latin typeface="Arial Black" panose="020B0604020202020204" pitchFamily="34" charset="0"/>
                <a:cs typeface="Arial Black" panose="020B0604020202020204" pitchFamily="34" charset="0"/>
              </a:rPr>
              <a:t>Grace when</a:t>
            </a:r>
            <a:br>
              <a:rPr lang="en-US" b="1" dirty="0">
                <a:solidFill>
                  <a:srgbClr val="0166C2"/>
                </a:solidFill>
                <a:latin typeface="Arial Black" panose="020B0604020202020204" pitchFamily="34" charset="0"/>
                <a:cs typeface="Arial Black" panose="020B0604020202020204" pitchFamily="34" charset="0"/>
              </a:rPr>
            </a:br>
            <a:r>
              <a:rPr lang="en-US" b="1" dirty="0">
                <a:solidFill>
                  <a:srgbClr val="0166C2"/>
                </a:solidFill>
                <a:latin typeface="Arial Black" panose="020B0604020202020204" pitchFamily="34" charset="0"/>
                <a:cs typeface="Arial Black" panose="020B0604020202020204" pitchFamily="34" charset="0"/>
              </a:rPr>
              <a:t>Reeled In</a:t>
            </a:r>
            <a:endParaRPr lang="en-US" dirty="0">
              <a:solidFill>
                <a:srgbClr val="0166C2"/>
              </a:solidFill>
            </a:endParaRPr>
          </a:p>
          <a:p>
            <a:pPr marL="0" marR="0" lvl="0" indent="0" algn="ctr">
              <a:lnSpc>
                <a:spcPct val="107000"/>
              </a:lnSpc>
              <a:spcBef>
                <a:spcPts val="0"/>
              </a:spcBef>
              <a:spcAft>
                <a:spcPts val="0"/>
              </a:spcAft>
              <a:buNone/>
            </a:pPr>
            <a:endParaRPr lang="en-US" sz="1800" b="1" dirty="0">
              <a:effectLst/>
              <a:latin typeface="Arial Black" panose="020B0604020202020204" pitchFamily="34" charset="0"/>
              <a:ea typeface="Calibri" panose="020F0502020204030204" pitchFamily="34" charset="0"/>
              <a:cs typeface="Arial Black" panose="020B0604020202020204" pitchFamily="34" charset="0"/>
            </a:endParaRPr>
          </a:p>
          <a:p>
            <a:pPr marL="0" indent="0" algn="ctr">
              <a:lnSpc>
                <a:spcPct val="107000"/>
              </a:lnSpc>
              <a:spcBef>
                <a:spcPts val="0"/>
              </a:spcBef>
              <a:buNone/>
            </a:pPr>
            <a:r>
              <a:rPr lang="en-US" sz="2200" b="1" dirty="0">
                <a:solidFill>
                  <a:srgbClr val="FF0000"/>
                </a:solidFill>
                <a:effectLst/>
                <a:latin typeface="Arial Black" panose="020B0604020202020204" pitchFamily="34" charset="0"/>
                <a:ea typeface="Calibri" panose="020F0502020204030204" pitchFamily="34" charset="0"/>
                <a:cs typeface="Arial Black" panose="020B0604020202020204" pitchFamily="34" charset="0"/>
              </a:rPr>
              <a:t>Sinker (Key Verse):</a:t>
            </a:r>
            <a:br>
              <a:rPr lang="en-US" sz="2200" b="1" dirty="0">
                <a:effectLst/>
                <a:latin typeface="Arial" panose="020B0604020202020204" pitchFamily="34" charset="0"/>
                <a:ea typeface="Calibri" panose="020F0502020204030204" pitchFamily="34" charset="0"/>
                <a:cs typeface="Arial" panose="020B0604020202020204" pitchFamily="34" charset="0"/>
              </a:rPr>
            </a:br>
            <a:r>
              <a:rPr lang="en-US" sz="2200" b="1" dirty="0">
                <a:solidFill>
                  <a:srgbClr val="000000"/>
                </a:solidFill>
                <a:latin typeface="Arial" panose="020B0604020202020204" pitchFamily="34" charset="0"/>
                <a:cs typeface="Arial" panose="020B0604020202020204" pitchFamily="34" charset="0"/>
              </a:rPr>
              <a:t>“I, with shouts of grateful praise, will sacrifice to you. What I have vowed I will make good. I will say, ‘Salvation comes from the L</a:t>
            </a:r>
            <a:r>
              <a:rPr lang="en-US" sz="2200" b="1" cap="small" dirty="0">
                <a:solidFill>
                  <a:srgbClr val="000000"/>
                </a:solidFill>
                <a:latin typeface="Arial" panose="020B0604020202020204" pitchFamily="34" charset="0"/>
                <a:cs typeface="Arial" panose="020B0604020202020204" pitchFamily="34" charset="0"/>
              </a:rPr>
              <a:t>ord</a:t>
            </a:r>
            <a:r>
              <a:rPr lang="en-US" sz="2200" b="1" dirty="0">
                <a:solidFill>
                  <a:srgbClr val="000000"/>
                </a:solidFill>
                <a:latin typeface="Arial" panose="020B0604020202020204" pitchFamily="34" charset="0"/>
                <a:cs typeface="Arial" panose="020B0604020202020204" pitchFamily="34" charset="0"/>
              </a:rPr>
              <a:t>.” </a:t>
            </a:r>
            <a:r>
              <a:rPr lang="en-US" sz="2200" b="1" i="1" dirty="0">
                <a:solidFill>
                  <a:srgbClr val="000000"/>
                </a:solidFill>
                <a:latin typeface="Arial" panose="020B0604020202020204" pitchFamily="34" charset="0"/>
                <a:cs typeface="Arial" panose="020B0604020202020204" pitchFamily="34" charset="0"/>
              </a:rPr>
              <a:t>(Jonah 2:9, NIV)</a:t>
            </a:r>
          </a:p>
          <a:p>
            <a:pPr marL="0" indent="0" algn="ctr">
              <a:lnSpc>
                <a:spcPct val="107000"/>
              </a:lnSpc>
              <a:spcBef>
                <a:spcPts val="0"/>
              </a:spcBef>
              <a:buNone/>
            </a:pPr>
            <a:endParaRPr lang="en-US" sz="2200" b="1" dirty="0">
              <a:latin typeface="Arial" panose="020B0604020202020204" pitchFamily="34" charset="0"/>
              <a:ea typeface="Calibri" panose="020F0502020204030204" pitchFamily="34" charset="0"/>
              <a:cs typeface="Arial" panose="020B0604020202020204" pitchFamily="34" charset="0"/>
            </a:endParaRPr>
          </a:p>
          <a:p>
            <a:pPr marL="0" indent="0" algn="ctr">
              <a:lnSpc>
                <a:spcPct val="107000"/>
              </a:lnSpc>
              <a:spcBef>
                <a:spcPts val="0"/>
              </a:spcBef>
              <a:buNone/>
            </a:pPr>
            <a:r>
              <a:rPr lang="en-US" sz="2200" b="1" dirty="0">
                <a:solidFill>
                  <a:srgbClr val="FF0000"/>
                </a:solidFill>
                <a:effectLst/>
                <a:latin typeface="Arial Black" panose="020B0604020202020204" pitchFamily="34" charset="0"/>
                <a:ea typeface="Calibri" panose="020F0502020204030204" pitchFamily="34" charset="0"/>
                <a:cs typeface="Arial Black" panose="020B0604020202020204" pitchFamily="34" charset="0"/>
              </a:rPr>
              <a:t>Cast (Lesson Scripture):</a:t>
            </a:r>
            <a:br>
              <a:rPr lang="en-US" sz="2200" b="1" dirty="0">
                <a:solidFill>
                  <a:srgbClr val="00B050"/>
                </a:solidFill>
                <a:effectLst/>
                <a:latin typeface="Arial Black" panose="020B0604020202020204" pitchFamily="34" charset="0"/>
                <a:ea typeface="Calibri" panose="020F0502020204030204" pitchFamily="34" charset="0"/>
                <a:cs typeface="Arial Black" panose="020B0604020202020204" pitchFamily="34" charset="0"/>
              </a:rPr>
            </a:br>
            <a:r>
              <a:rPr lang="en-US" sz="2200" b="1" dirty="0">
                <a:solidFill>
                  <a:srgbClr val="000000"/>
                </a:solidFill>
                <a:latin typeface="Arial" panose="020B0604020202020204" pitchFamily="34" charset="0"/>
                <a:cs typeface="Arial" panose="020B0604020202020204" pitchFamily="34" charset="0"/>
              </a:rPr>
              <a:t>Jonah 1:1-4, 12-17; 2:9-10; 3:1-3a</a:t>
            </a:r>
            <a:endParaRPr lang="en-US" sz="2200" b="1" dirty="0">
              <a:effectLst/>
              <a:latin typeface="Arial" panose="020B0604020202020204" pitchFamily="34" charset="0"/>
              <a:ea typeface="Calibri" panose="020F0502020204030204" pitchFamily="34" charset="0"/>
              <a:cs typeface="Arial" panose="020B0604020202020204" pitchFamily="34" charset="0"/>
            </a:endParaRPr>
          </a:p>
          <a:p>
            <a:pPr marL="114300" indent="0" algn="ctr">
              <a:lnSpc>
                <a:spcPct val="107000"/>
              </a:lnSpc>
              <a:spcBef>
                <a:spcPts val="0"/>
              </a:spcBef>
              <a:spcAft>
                <a:spcPts val="800"/>
              </a:spcAft>
              <a:buNone/>
            </a:pPr>
            <a:endParaRPr lang="en-US" sz="2200" b="1" dirty="0">
              <a:latin typeface="Arial" panose="020B0604020202020204" pitchFamily="34" charset="0"/>
              <a:ea typeface="Calibri" panose="020F0502020204030204" pitchFamily="34" charset="0"/>
              <a:cs typeface="Arial" panose="020B0604020202020204" pitchFamily="34" charset="0"/>
            </a:endParaRPr>
          </a:p>
          <a:p>
            <a:pPr marL="114300" indent="0" algn="ctr">
              <a:lnSpc>
                <a:spcPct val="107000"/>
              </a:lnSpc>
              <a:spcBef>
                <a:spcPts val="0"/>
              </a:spcBef>
              <a:spcAft>
                <a:spcPts val="800"/>
              </a:spcAft>
              <a:buNone/>
            </a:pPr>
            <a:r>
              <a:rPr lang="en-US" sz="2200" b="1" dirty="0">
                <a:solidFill>
                  <a:srgbClr val="FF0000"/>
                </a:solidFill>
                <a:effectLst/>
                <a:latin typeface="Arial Black" panose="020B0604020202020204" pitchFamily="34" charset="0"/>
                <a:ea typeface="Calibri" panose="020F0502020204030204" pitchFamily="34" charset="0"/>
                <a:cs typeface="Arial Black" panose="020B0604020202020204" pitchFamily="34" charset="0"/>
              </a:rPr>
              <a:t>Daily Catch:</a:t>
            </a:r>
            <a:br>
              <a:rPr lang="en-US" sz="2200" b="1" dirty="0">
                <a:effectLst/>
                <a:latin typeface="Arial Black" panose="020B0604020202020204" pitchFamily="34" charset="0"/>
                <a:ea typeface="Calibri" panose="020F0502020204030204" pitchFamily="34" charset="0"/>
                <a:cs typeface="Arial Black" panose="020B0604020202020204" pitchFamily="34" charset="0"/>
              </a:rPr>
            </a:br>
            <a:r>
              <a:rPr lang="en-US" sz="2200" b="1" dirty="0">
                <a:solidFill>
                  <a:srgbClr val="000000"/>
                </a:solidFill>
                <a:latin typeface="Arial" panose="020B0604020202020204" pitchFamily="34" charset="0"/>
                <a:ea typeface="Calibri" panose="020F0502020204030204" pitchFamily="34" charset="0"/>
                <a:cs typeface="Arial" panose="020B0604020202020204" pitchFamily="34" charset="0"/>
              </a:rPr>
              <a:t>God gives us grace, even when we delay,</a:t>
            </a:r>
            <a:br>
              <a:rPr lang="en-US" sz="2200" b="1" dirty="0">
                <a:solidFill>
                  <a:srgbClr val="000000"/>
                </a:solidFill>
                <a:latin typeface="Arial" panose="020B0604020202020204" pitchFamily="34" charset="0"/>
                <a:ea typeface="Calibri" panose="020F0502020204030204" pitchFamily="34" charset="0"/>
                <a:cs typeface="Arial" panose="020B0604020202020204" pitchFamily="34" charset="0"/>
              </a:rPr>
            </a:br>
            <a:r>
              <a:rPr lang="en-US" sz="2200" b="1" dirty="0">
                <a:solidFill>
                  <a:srgbClr val="000000"/>
                </a:solidFill>
                <a:latin typeface="Arial" panose="020B0604020202020204" pitchFamily="34" charset="0"/>
                <a:ea typeface="Calibri" panose="020F0502020204030204" pitchFamily="34" charset="0"/>
                <a:cs typeface="Arial" panose="020B0604020202020204" pitchFamily="34" charset="0"/>
              </a:rPr>
              <a:t>to fulfill our vows to Him.</a:t>
            </a:r>
            <a:endParaRPr lang="en-US" sz="2200" b="1" dirty="0">
              <a:effectLst/>
              <a:latin typeface="Arial" panose="020B0604020202020204" pitchFamily="34" charset="0"/>
              <a:ea typeface="Calibri" panose="020F0502020204030204" pitchFamily="34" charset="0"/>
              <a:cs typeface="Arial" panose="020B0604020202020204" pitchFamily="34" charset="0"/>
            </a:endParaRPr>
          </a:p>
          <a:p>
            <a:pPr marL="114300" marR="0" indent="0" algn="ctr">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09097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F15BE47-F5C3-8D66-E019-4FC86B6C53E1}"/>
              </a:ext>
            </a:extLst>
          </p:cNvPr>
          <p:cNvSpPr>
            <a:spLocks noGrp="1"/>
          </p:cNvSpPr>
          <p:nvPr>
            <p:ph type="title"/>
          </p:nvPr>
        </p:nvSpPr>
        <p:spPr>
          <a:xfrm>
            <a:off x="1143000" y="419100"/>
            <a:ext cx="6743700" cy="698500"/>
          </a:xfrm>
          <a:solidFill>
            <a:srgbClr val="FF6F00"/>
          </a:solidFill>
          <a:ln>
            <a:noFill/>
          </a:ln>
        </p:spPr>
        <p:txBody>
          <a:bodyPr>
            <a:normAutofit fontScale="90000"/>
          </a:bodyPr>
          <a:lstStyle/>
          <a:p>
            <a:r>
              <a:rPr lang="en-US" sz="3600" b="1" dirty="0">
                <a:solidFill>
                  <a:schemeClr val="bg1"/>
                </a:solidFill>
                <a:latin typeface="Arial Black" panose="020B0604020202020204" pitchFamily="34" charset="0"/>
                <a:cs typeface="Arial Black" panose="020B0604020202020204" pitchFamily="34" charset="0"/>
              </a:rPr>
              <a:t>FISHING EXPEDITION—Day 2</a:t>
            </a:r>
          </a:p>
        </p:txBody>
      </p:sp>
      <p:sp>
        <p:nvSpPr>
          <p:cNvPr id="7" name="Content Placeholder 2">
            <a:extLst>
              <a:ext uri="{FF2B5EF4-FFF2-40B4-BE49-F238E27FC236}">
                <a16:creationId xmlns:a16="http://schemas.microsoft.com/office/drawing/2014/main" id="{B29F2B1A-2159-E737-B573-9655C0FF1655}"/>
              </a:ext>
            </a:extLst>
          </p:cNvPr>
          <p:cNvSpPr txBox="1">
            <a:spLocks/>
          </p:cNvSpPr>
          <p:nvPr/>
        </p:nvSpPr>
        <p:spPr>
          <a:xfrm>
            <a:off x="832757" y="1518557"/>
            <a:ext cx="7413172" cy="4607606"/>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107000"/>
              </a:lnSpc>
              <a:spcBef>
                <a:spcPts val="0"/>
              </a:spcBef>
              <a:buFont typeface="Arial"/>
              <a:buNone/>
            </a:pPr>
            <a:r>
              <a:rPr lang="en-US" sz="3000" b="1" dirty="0">
                <a:solidFill>
                  <a:srgbClr val="0166C2"/>
                </a:solidFill>
                <a:latin typeface="Arial Black" panose="020B0604020202020204" pitchFamily="34" charset="0"/>
                <a:ea typeface="Calibri" panose="020F0502020204030204" pitchFamily="34" charset="0"/>
                <a:cs typeface="Arial Black" panose="020B0604020202020204" pitchFamily="34" charset="0"/>
              </a:rPr>
              <a:t>HOOKED! </a:t>
            </a:r>
            <a:r>
              <a:rPr lang="en-US" sz="3000" b="1" dirty="0">
                <a:solidFill>
                  <a:srgbClr val="0166C2"/>
                </a:solidFill>
                <a:latin typeface="Arial Black" panose="020B0604020202020204" pitchFamily="34" charset="0"/>
                <a:cs typeface="Arial Black" panose="020B0604020202020204" pitchFamily="34" charset="0"/>
              </a:rPr>
              <a:t>My Testimony</a:t>
            </a:r>
            <a:br>
              <a:rPr lang="en-US" sz="3000" b="1" dirty="0">
                <a:solidFill>
                  <a:srgbClr val="0166C2"/>
                </a:solidFill>
                <a:latin typeface="Arial Black" panose="020B0604020202020204" pitchFamily="34" charset="0"/>
                <a:cs typeface="Arial Black" panose="020B0604020202020204" pitchFamily="34" charset="0"/>
              </a:rPr>
            </a:br>
            <a:r>
              <a:rPr lang="en-US" sz="3000" b="1" dirty="0">
                <a:solidFill>
                  <a:srgbClr val="0166C2"/>
                </a:solidFill>
                <a:latin typeface="Arial Black" panose="020B0604020202020204" pitchFamily="34" charset="0"/>
                <a:cs typeface="Arial Black" panose="020B0604020202020204" pitchFamily="34" charset="0"/>
              </a:rPr>
              <a:t>Is My Bait</a:t>
            </a:r>
            <a:endParaRPr lang="en-US" sz="3000" dirty="0">
              <a:solidFill>
                <a:srgbClr val="0166C2"/>
              </a:solidFill>
            </a:endParaRPr>
          </a:p>
          <a:p>
            <a:pPr marL="0" indent="0" algn="ctr">
              <a:lnSpc>
                <a:spcPct val="107000"/>
              </a:lnSpc>
              <a:spcBef>
                <a:spcPts val="0"/>
              </a:spcBef>
              <a:buFont typeface="Arial"/>
              <a:buNone/>
            </a:pPr>
            <a:endParaRPr lang="en-US" sz="1800" b="1" dirty="0">
              <a:latin typeface="Arial Black" panose="020B0604020202020204" pitchFamily="34" charset="0"/>
              <a:ea typeface="Calibri" panose="020F0502020204030204" pitchFamily="34" charset="0"/>
              <a:cs typeface="Arial Black" panose="020B0604020202020204" pitchFamily="34" charset="0"/>
            </a:endParaRPr>
          </a:p>
          <a:p>
            <a:pPr marL="0" indent="0" algn="ctr">
              <a:lnSpc>
                <a:spcPct val="107000"/>
              </a:lnSpc>
              <a:spcBef>
                <a:spcPts val="0"/>
              </a:spcBef>
              <a:buNone/>
            </a:pPr>
            <a:r>
              <a:rPr lang="en-US" sz="2000" b="1" dirty="0">
                <a:solidFill>
                  <a:srgbClr val="FF6F00"/>
                </a:solidFill>
                <a:latin typeface="Arial Black" panose="020B0604020202020204" pitchFamily="34" charset="0"/>
                <a:ea typeface="Calibri" panose="020F0502020204030204" pitchFamily="34" charset="0"/>
                <a:cs typeface="Arial Black" panose="020B0604020202020204" pitchFamily="34" charset="0"/>
              </a:rPr>
              <a:t>Sinker (Key Verse):</a:t>
            </a:r>
            <a:br>
              <a:rPr lang="en-US" sz="2000" b="1" dirty="0">
                <a:latin typeface="Arial" panose="020B0604020202020204" pitchFamily="34" charset="0"/>
                <a:ea typeface="Calibri" panose="020F050202020403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“Come, see a man who told me everything I ever did.</a:t>
            </a:r>
            <a:br>
              <a:rPr lang="en-US" sz="2000"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Could this be the Messiah?” </a:t>
            </a:r>
            <a:r>
              <a:rPr lang="en-US" sz="2000" b="1" i="1" dirty="0">
                <a:latin typeface="Arial" panose="020B0604020202020204" pitchFamily="34" charset="0"/>
                <a:cs typeface="Arial" panose="020B0604020202020204" pitchFamily="34" charset="0"/>
              </a:rPr>
              <a:t>(John 4:29, NIV) </a:t>
            </a:r>
          </a:p>
          <a:p>
            <a:pPr marL="0" indent="0" algn="ctr">
              <a:lnSpc>
                <a:spcPct val="107000"/>
              </a:lnSpc>
              <a:spcBef>
                <a:spcPts val="0"/>
              </a:spcBef>
              <a:buFont typeface="Arial"/>
              <a:buNone/>
            </a:pPr>
            <a:endParaRPr lang="en-US" sz="2000" b="1" dirty="0">
              <a:latin typeface="Arial" panose="020B0604020202020204" pitchFamily="34" charset="0"/>
              <a:ea typeface="Calibri" panose="020F0502020204030204" pitchFamily="34" charset="0"/>
              <a:cs typeface="Arial" panose="020B0604020202020204" pitchFamily="34" charset="0"/>
            </a:endParaRPr>
          </a:p>
          <a:p>
            <a:pPr marL="0" indent="0" algn="ctr">
              <a:lnSpc>
                <a:spcPct val="107000"/>
              </a:lnSpc>
              <a:spcBef>
                <a:spcPts val="0"/>
              </a:spcBef>
              <a:buNone/>
            </a:pPr>
            <a:r>
              <a:rPr lang="en-US" sz="2000" b="1" dirty="0">
                <a:solidFill>
                  <a:srgbClr val="FF6F00"/>
                </a:solidFill>
                <a:latin typeface="Arial Black" panose="020B0604020202020204" pitchFamily="34" charset="0"/>
                <a:ea typeface="Calibri" panose="020F0502020204030204" pitchFamily="34" charset="0"/>
                <a:cs typeface="Arial Black" panose="020B0604020202020204" pitchFamily="34" charset="0"/>
              </a:rPr>
              <a:t>Cast (Lesson Scripture):</a:t>
            </a:r>
            <a:br>
              <a:rPr lang="en-US" sz="2000" b="1" dirty="0">
                <a:solidFill>
                  <a:srgbClr val="00B050"/>
                </a:solidFill>
                <a:latin typeface="Arial Black" panose="020B0604020202020204" pitchFamily="34" charset="0"/>
                <a:ea typeface="Calibri" panose="020F0502020204030204" pitchFamily="34" charset="0"/>
                <a:cs typeface="Arial Black" panose="020B0604020202020204" pitchFamily="34" charset="0"/>
              </a:rPr>
            </a:br>
            <a:r>
              <a:rPr lang="en-US" sz="2000" b="1" dirty="0">
                <a:latin typeface="Arial" panose="020B0604020202020204" pitchFamily="34" charset="0"/>
                <a:cs typeface="Arial" panose="020B0604020202020204" pitchFamily="34" charset="0"/>
              </a:rPr>
              <a:t>John 4:7-15, 28-30, 39-42 </a:t>
            </a:r>
          </a:p>
          <a:p>
            <a:pPr marL="0" indent="0" algn="ctr">
              <a:lnSpc>
                <a:spcPct val="107000"/>
              </a:lnSpc>
              <a:spcBef>
                <a:spcPts val="0"/>
              </a:spcBef>
              <a:buNone/>
            </a:pPr>
            <a:endParaRPr lang="en-US" sz="2000" b="1" dirty="0">
              <a:latin typeface="Arial" panose="020B0604020202020204" pitchFamily="34" charset="0"/>
              <a:ea typeface="Calibri" panose="020F0502020204030204" pitchFamily="34" charset="0"/>
              <a:cs typeface="Arial" panose="020B0604020202020204" pitchFamily="34" charset="0"/>
            </a:endParaRPr>
          </a:p>
          <a:p>
            <a:pPr marL="114300" indent="0" algn="ctr">
              <a:lnSpc>
                <a:spcPct val="107000"/>
              </a:lnSpc>
              <a:spcBef>
                <a:spcPts val="0"/>
              </a:spcBef>
              <a:spcAft>
                <a:spcPts val="800"/>
              </a:spcAft>
              <a:buNone/>
            </a:pPr>
            <a:r>
              <a:rPr lang="en-US" sz="2000" b="1" dirty="0">
                <a:solidFill>
                  <a:srgbClr val="FF6F00"/>
                </a:solidFill>
                <a:latin typeface="Arial Black" panose="020B0604020202020204" pitchFamily="34" charset="0"/>
                <a:ea typeface="Calibri" panose="020F0502020204030204" pitchFamily="34" charset="0"/>
                <a:cs typeface="Arial Black" panose="020B0604020202020204" pitchFamily="34" charset="0"/>
              </a:rPr>
              <a:t>Daily Catch:</a:t>
            </a:r>
            <a:br>
              <a:rPr lang="en-US" sz="2000" b="1" dirty="0">
                <a:latin typeface="Arial Black" panose="020B0604020202020204" pitchFamily="34" charset="0"/>
                <a:ea typeface="Calibri" panose="020F0502020204030204" pitchFamily="34" charset="0"/>
                <a:cs typeface="Arial Black" panose="020B0604020202020204" pitchFamily="34" charset="0"/>
              </a:rPr>
            </a:br>
            <a:r>
              <a:rPr lang="en-US" sz="2000" b="1" dirty="0">
                <a:latin typeface="Arial" panose="020B0604020202020204" pitchFamily="34" charset="0"/>
                <a:ea typeface="Calibri" panose="020F0502020204030204" pitchFamily="34" charset="0"/>
                <a:cs typeface="Arial" panose="020B0604020202020204" pitchFamily="34" charset="0"/>
              </a:rPr>
              <a:t>God gave each of us a testimony,</a:t>
            </a:r>
            <a:br>
              <a:rPr lang="en-US" sz="2000" b="1" dirty="0">
                <a:latin typeface="Arial" panose="020B0604020202020204" pitchFamily="34" charset="0"/>
                <a:ea typeface="Calibri" panose="020F0502020204030204" pitchFamily="34" charset="0"/>
                <a:cs typeface="Arial" panose="020B0604020202020204" pitchFamily="34" charset="0"/>
              </a:rPr>
            </a:br>
            <a:r>
              <a:rPr lang="en-US" sz="2000" b="1" dirty="0">
                <a:latin typeface="Arial" panose="020B0604020202020204" pitchFamily="34" charset="0"/>
                <a:ea typeface="Calibri" panose="020F0502020204030204" pitchFamily="34" charset="0"/>
                <a:cs typeface="Arial" panose="020B0604020202020204" pitchFamily="34" charset="0"/>
              </a:rPr>
              <a:t>and there is power in my story.</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05510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6396C8D-5069-F63F-7288-05F7D919804B}"/>
              </a:ext>
            </a:extLst>
          </p:cNvPr>
          <p:cNvSpPr>
            <a:spLocks noGrp="1"/>
          </p:cNvSpPr>
          <p:nvPr>
            <p:ph type="title"/>
          </p:nvPr>
        </p:nvSpPr>
        <p:spPr>
          <a:xfrm>
            <a:off x="1143000" y="419100"/>
            <a:ext cx="6743700" cy="698500"/>
          </a:xfrm>
          <a:solidFill>
            <a:srgbClr val="7030A0"/>
          </a:solidFill>
          <a:ln>
            <a:noFill/>
          </a:ln>
        </p:spPr>
        <p:txBody>
          <a:bodyPr>
            <a:normAutofit fontScale="90000"/>
          </a:bodyPr>
          <a:lstStyle/>
          <a:p>
            <a:r>
              <a:rPr lang="en-US" sz="3600" b="1" dirty="0">
                <a:solidFill>
                  <a:schemeClr val="bg1"/>
                </a:solidFill>
                <a:latin typeface="Arial Black" panose="020B0604020202020204" pitchFamily="34" charset="0"/>
                <a:cs typeface="Arial Black" panose="020B0604020202020204" pitchFamily="34" charset="0"/>
              </a:rPr>
              <a:t>FISHING EXPEDITION—Day 3</a:t>
            </a:r>
          </a:p>
        </p:txBody>
      </p:sp>
      <p:sp>
        <p:nvSpPr>
          <p:cNvPr id="7" name="Content Placeholder 2">
            <a:extLst>
              <a:ext uri="{FF2B5EF4-FFF2-40B4-BE49-F238E27FC236}">
                <a16:creationId xmlns:a16="http://schemas.microsoft.com/office/drawing/2014/main" id="{3F18E480-6311-27DF-1E43-13EEC16BD3B1}"/>
              </a:ext>
            </a:extLst>
          </p:cNvPr>
          <p:cNvSpPr txBox="1">
            <a:spLocks/>
          </p:cNvSpPr>
          <p:nvPr/>
        </p:nvSpPr>
        <p:spPr>
          <a:xfrm>
            <a:off x="832757" y="1355271"/>
            <a:ext cx="7413172" cy="477089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107000"/>
              </a:lnSpc>
              <a:spcBef>
                <a:spcPts val="0"/>
              </a:spcBef>
              <a:buFont typeface="Arial"/>
              <a:buNone/>
            </a:pPr>
            <a:r>
              <a:rPr lang="en-US" sz="3000" b="1" dirty="0">
                <a:solidFill>
                  <a:srgbClr val="945200"/>
                </a:solidFill>
                <a:latin typeface="Arial Black" panose="020B0604020202020204" pitchFamily="34" charset="0"/>
                <a:ea typeface="Calibri" panose="020F0502020204030204" pitchFamily="34" charset="0"/>
                <a:cs typeface="Arial Black" panose="020B0604020202020204" pitchFamily="34" charset="0"/>
              </a:rPr>
              <a:t>HOOKED! </a:t>
            </a:r>
            <a:r>
              <a:rPr lang="en-US" sz="3000" b="1" dirty="0">
                <a:solidFill>
                  <a:srgbClr val="945200"/>
                </a:solidFill>
                <a:latin typeface="Arial Black" panose="020B0604020202020204" pitchFamily="34" charset="0"/>
                <a:cs typeface="Arial Black" panose="020B0604020202020204" pitchFamily="34" charset="0"/>
              </a:rPr>
              <a:t>Being Sent</a:t>
            </a:r>
            <a:endParaRPr lang="en-US" sz="3000" dirty="0">
              <a:solidFill>
                <a:srgbClr val="945200"/>
              </a:solidFill>
            </a:endParaRPr>
          </a:p>
          <a:p>
            <a:pPr marL="0" indent="0" algn="ctr">
              <a:lnSpc>
                <a:spcPct val="107000"/>
              </a:lnSpc>
              <a:spcBef>
                <a:spcPts val="0"/>
              </a:spcBef>
              <a:buFont typeface="Arial"/>
              <a:buNone/>
            </a:pPr>
            <a:endParaRPr lang="en-US" sz="1800" b="1" dirty="0">
              <a:solidFill>
                <a:srgbClr val="7030A0"/>
              </a:solidFill>
              <a:latin typeface="Arial Black" panose="020B0604020202020204" pitchFamily="34" charset="0"/>
              <a:ea typeface="Calibri" panose="020F0502020204030204" pitchFamily="34" charset="0"/>
              <a:cs typeface="Arial Black" panose="020B0604020202020204" pitchFamily="34" charset="0"/>
            </a:endParaRPr>
          </a:p>
          <a:p>
            <a:pPr marL="0" indent="0" algn="ctr">
              <a:lnSpc>
                <a:spcPct val="107000"/>
              </a:lnSpc>
              <a:spcBef>
                <a:spcPts val="0"/>
              </a:spcBef>
              <a:buNone/>
            </a:pPr>
            <a:r>
              <a:rPr lang="en-US" sz="2000" b="1" dirty="0">
                <a:solidFill>
                  <a:srgbClr val="7030A0"/>
                </a:solidFill>
                <a:latin typeface="Arial Black" panose="020B0604020202020204" pitchFamily="34" charset="0"/>
                <a:cs typeface="Arial Black" panose="020B0604020202020204" pitchFamily="34" charset="0"/>
              </a:rPr>
              <a:t>Sinker (Key Verse):</a:t>
            </a:r>
            <a:br>
              <a:rPr lang="en-US" sz="2000" b="1" dirty="0">
                <a:latin typeface="Arial" panose="020B0604020202020204" pitchFamily="34" charset="0"/>
                <a:ea typeface="Calibri" panose="020F050202020403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“The harvest is plentiful, but the workers are few. Ask the Lord of the harvest, therefore, to send out workers into his harvest field.” </a:t>
            </a:r>
            <a:r>
              <a:rPr lang="en-US" sz="2000" b="1" i="1" dirty="0">
                <a:latin typeface="Arial" panose="020B0604020202020204" pitchFamily="34" charset="0"/>
                <a:cs typeface="Arial" panose="020B0604020202020204" pitchFamily="34" charset="0"/>
              </a:rPr>
              <a:t>(Luke 10:2, NIV)</a:t>
            </a:r>
          </a:p>
          <a:p>
            <a:pPr marL="0" indent="0" algn="ctr">
              <a:lnSpc>
                <a:spcPct val="107000"/>
              </a:lnSpc>
              <a:spcBef>
                <a:spcPts val="0"/>
              </a:spcBef>
              <a:buNone/>
            </a:pPr>
            <a:endParaRPr lang="en-US" sz="2000" b="1" dirty="0">
              <a:latin typeface="Arial" panose="020B0604020202020204" pitchFamily="34" charset="0"/>
              <a:ea typeface="Calibri" panose="020F0502020204030204" pitchFamily="34" charset="0"/>
              <a:cs typeface="Arial" panose="020B0604020202020204" pitchFamily="34" charset="0"/>
            </a:endParaRPr>
          </a:p>
          <a:p>
            <a:pPr marL="0" indent="0" algn="ctr">
              <a:lnSpc>
                <a:spcPct val="107000"/>
              </a:lnSpc>
              <a:spcBef>
                <a:spcPts val="0"/>
              </a:spcBef>
              <a:buNone/>
            </a:pPr>
            <a:r>
              <a:rPr lang="en-US" sz="2000" b="1" dirty="0">
                <a:solidFill>
                  <a:srgbClr val="7030A0"/>
                </a:solidFill>
                <a:latin typeface="Arial Black" panose="020B0604020202020204" pitchFamily="34" charset="0"/>
                <a:ea typeface="Calibri" panose="020F0502020204030204" pitchFamily="34" charset="0"/>
                <a:cs typeface="Arial Black" panose="020B0604020202020204" pitchFamily="34" charset="0"/>
              </a:rPr>
              <a:t>Cast (Lesson Scripture):</a:t>
            </a:r>
            <a:br>
              <a:rPr lang="en-US" sz="2000" b="1" dirty="0">
                <a:solidFill>
                  <a:srgbClr val="00B050"/>
                </a:solidFill>
                <a:latin typeface="Arial Black" panose="020B0604020202020204" pitchFamily="34" charset="0"/>
                <a:ea typeface="Calibri" panose="020F0502020204030204" pitchFamily="34" charset="0"/>
                <a:cs typeface="Arial Black" panose="020B0604020202020204" pitchFamily="34" charset="0"/>
              </a:rPr>
            </a:br>
            <a:r>
              <a:rPr lang="en-US" sz="2000" b="1" dirty="0">
                <a:latin typeface="Arial" panose="020B0604020202020204" pitchFamily="34" charset="0"/>
                <a:cs typeface="Arial" panose="020B0604020202020204" pitchFamily="34" charset="0"/>
              </a:rPr>
              <a:t>Luke 10:1-12, 17-20  </a:t>
            </a:r>
          </a:p>
          <a:p>
            <a:pPr marL="0" indent="0" algn="ctr">
              <a:lnSpc>
                <a:spcPct val="107000"/>
              </a:lnSpc>
              <a:spcBef>
                <a:spcPts val="0"/>
              </a:spcBef>
              <a:buNone/>
            </a:pPr>
            <a:endParaRPr lang="en-US" sz="2000" b="1" dirty="0">
              <a:latin typeface="Arial" panose="020B0604020202020204" pitchFamily="34" charset="0"/>
              <a:ea typeface="Calibri" panose="020F0502020204030204" pitchFamily="34" charset="0"/>
              <a:cs typeface="Arial" panose="020B0604020202020204" pitchFamily="34" charset="0"/>
            </a:endParaRPr>
          </a:p>
          <a:p>
            <a:pPr marL="114300" indent="0" algn="ctr">
              <a:lnSpc>
                <a:spcPct val="107000"/>
              </a:lnSpc>
              <a:spcBef>
                <a:spcPts val="0"/>
              </a:spcBef>
              <a:spcAft>
                <a:spcPts val="800"/>
              </a:spcAft>
              <a:buNone/>
            </a:pPr>
            <a:r>
              <a:rPr lang="en-US" sz="2000" b="1" dirty="0">
                <a:solidFill>
                  <a:srgbClr val="7030A0"/>
                </a:solidFill>
                <a:latin typeface="Arial Black" panose="020B0604020202020204" pitchFamily="34" charset="0"/>
                <a:ea typeface="Calibri" panose="020F0502020204030204" pitchFamily="34" charset="0"/>
                <a:cs typeface="Arial Black" panose="020B0604020202020204" pitchFamily="34" charset="0"/>
              </a:rPr>
              <a:t>Daily Catch:</a:t>
            </a:r>
            <a:br>
              <a:rPr lang="en-US" sz="2000" b="1" dirty="0">
                <a:latin typeface="Arial Black" panose="020B0604020202020204" pitchFamily="34" charset="0"/>
                <a:ea typeface="Calibri" panose="020F0502020204030204" pitchFamily="34" charset="0"/>
                <a:cs typeface="Arial Black" panose="020B0604020202020204" pitchFamily="34" charset="0"/>
              </a:rPr>
            </a:br>
            <a:r>
              <a:rPr lang="en-US" sz="2000" b="1" dirty="0">
                <a:latin typeface="Arial" panose="020B0604020202020204" pitchFamily="34" charset="0"/>
                <a:cs typeface="Arial" panose="020B0604020202020204" pitchFamily="34" charset="0"/>
              </a:rPr>
              <a:t>The harvest is ready, and God invites us</a:t>
            </a:r>
            <a:br>
              <a:rPr lang="en-US" sz="2000"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to say yes to being sent out. </a:t>
            </a:r>
            <a:endParaRPr lang="en-US" sz="2000" b="1" dirty="0">
              <a:latin typeface="Arial" panose="020B0604020202020204" pitchFamily="34" charset="0"/>
              <a:ea typeface="Calibri" panose="020F0502020204030204" pitchFamily="34" charset="0"/>
              <a:cs typeface="Arial" panose="020B0604020202020204" pitchFamily="34" charset="0"/>
            </a:endParaRPr>
          </a:p>
          <a:p>
            <a:pPr marL="114300" indent="0" algn="ctr">
              <a:lnSpc>
                <a:spcPct val="107000"/>
              </a:lnSpc>
              <a:spcBef>
                <a:spcPts val="0"/>
              </a:spcBef>
              <a:spcAft>
                <a:spcPts val="800"/>
              </a:spcAft>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10983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210E5E1-3A52-508B-E56A-B1EB05EC1884}"/>
              </a:ext>
            </a:extLst>
          </p:cNvPr>
          <p:cNvSpPr>
            <a:spLocks noGrp="1"/>
          </p:cNvSpPr>
          <p:nvPr>
            <p:ph type="title"/>
          </p:nvPr>
        </p:nvSpPr>
        <p:spPr>
          <a:xfrm>
            <a:off x="1143000" y="419100"/>
            <a:ext cx="6743700" cy="698500"/>
          </a:xfrm>
          <a:solidFill>
            <a:srgbClr val="0166C2"/>
          </a:solidFill>
          <a:ln>
            <a:noFill/>
          </a:ln>
        </p:spPr>
        <p:txBody>
          <a:bodyPr>
            <a:normAutofit fontScale="90000"/>
          </a:bodyPr>
          <a:lstStyle/>
          <a:p>
            <a:r>
              <a:rPr lang="en-US" sz="3600" b="1" dirty="0">
                <a:solidFill>
                  <a:schemeClr val="bg1"/>
                </a:solidFill>
                <a:latin typeface="Arial Black" panose="020B0604020202020204" pitchFamily="34" charset="0"/>
                <a:cs typeface="Arial Black" panose="020B0604020202020204" pitchFamily="34" charset="0"/>
              </a:rPr>
              <a:t>FISHING EXPEDITION—Day 4</a:t>
            </a:r>
          </a:p>
        </p:txBody>
      </p:sp>
      <p:sp>
        <p:nvSpPr>
          <p:cNvPr id="7" name="Content Placeholder 2">
            <a:extLst>
              <a:ext uri="{FF2B5EF4-FFF2-40B4-BE49-F238E27FC236}">
                <a16:creationId xmlns:a16="http://schemas.microsoft.com/office/drawing/2014/main" id="{F0880CF1-5616-4BA7-928B-AF6CD87F3ACB}"/>
              </a:ext>
            </a:extLst>
          </p:cNvPr>
          <p:cNvSpPr txBox="1">
            <a:spLocks/>
          </p:cNvSpPr>
          <p:nvPr/>
        </p:nvSpPr>
        <p:spPr>
          <a:xfrm>
            <a:off x="832757" y="1355271"/>
            <a:ext cx="7413172" cy="4770892"/>
          </a:xfrm>
          <a:prstGeom prst="rect">
            <a:avLst/>
          </a:prstGeom>
        </p:spPr>
        <p:txBody>
          <a:bodyPr vert="horz" lIns="91440" tIns="45720" rIns="91440" bIns="45720" rtlCol="0">
            <a:normAutofit fontScale="925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107000"/>
              </a:lnSpc>
              <a:spcBef>
                <a:spcPts val="0"/>
              </a:spcBef>
              <a:buFont typeface="Arial"/>
              <a:buNone/>
            </a:pPr>
            <a:r>
              <a:rPr lang="en-US" sz="3000" b="1" dirty="0">
                <a:solidFill>
                  <a:srgbClr val="945200"/>
                </a:solidFill>
                <a:latin typeface="Arial Black" panose="020B0604020202020204" pitchFamily="34" charset="0"/>
                <a:ea typeface="Calibri" panose="020F0502020204030204" pitchFamily="34" charset="0"/>
                <a:cs typeface="Arial Black" panose="020B0604020202020204" pitchFamily="34" charset="0"/>
              </a:rPr>
              <a:t>HOOKED! </a:t>
            </a:r>
            <a:r>
              <a:rPr lang="en-US" sz="3000" b="1" dirty="0">
                <a:solidFill>
                  <a:srgbClr val="945200"/>
                </a:solidFill>
                <a:latin typeface="Arial Black" panose="020B0604020202020204" pitchFamily="34" charset="0"/>
                <a:cs typeface="Arial Black" panose="020B0604020202020204" pitchFamily="34" charset="0"/>
              </a:rPr>
              <a:t>Spreading the Good News</a:t>
            </a:r>
            <a:endParaRPr lang="en-US" sz="3000" dirty="0">
              <a:solidFill>
                <a:srgbClr val="945200"/>
              </a:solidFill>
            </a:endParaRPr>
          </a:p>
          <a:p>
            <a:pPr marL="0" indent="0" algn="ctr">
              <a:lnSpc>
                <a:spcPct val="107000"/>
              </a:lnSpc>
              <a:spcBef>
                <a:spcPts val="0"/>
              </a:spcBef>
              <a:buFont typeface="Arial"/>
              <a:buNone/>
            </a:pPr>
            <a:endParaRPr lang="en-US" sz="1800" b="1" dirty="0">
              <a:latin typeface="Arial Black" panose="020B0604020202020204" pitchFamily="34" charset="0"/>
              <a:ea typeface="Calibri" panose="020F0502020204030204" pitchFamily="34" charset="0"/>
              <a:cs typeface="Arial Black" panose="020B0604020202020204" pitchFamily="34" charset="0"/>
            </a:endParaRPr>
          </a:p>
          <a:p>
            <a:pPr marL="0" indent="0" algn="ctr">
              <a:lnSpc>
                <a:spcPct val="107000"/>
              </a:lnSpc>
              <a:spcBef>
                <a:spcPts val="0"/>
              </a:spcBef>
              <a:buNone/>
            </a:pPr>
            <a:r>
              <a:rPr lang="en-US" sz="2000" b="1" dirty="0">
                <a:solidFill>
                  <a:srgbClr val="0166C2"/>
                </a:solidFill>
                <a:latin typeface="Arial Black" panose="020B0604020202020204" pitchFamily="34" charset="0"/>
                <a:cs typeface="Arial Black" panose="020B0604020202020204" pitchFamily="34" charset="0"/>
              </a:rPr>
              <a:t>Sinker (Key Verse):</a:t>
            </a:r>
            <a:br>
              <a:rPr lang="en-US" sz="2000" b="1" dirty="0">
                <a:latin typeface="Arial" panose="020B0604020202020204" pitchFamily="34" charset="0"/>
                <a:ea typeface="Calibri" panose="020F050202020403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“Therefore go and make disciples of all nations, baptizing them in the name of the Father and of the Son and of the Holy Spirit.” </a:t>
            </a:r>
            <a:r>
              <a:rPr lang="en-US" sz="2000" b="1" i="1" dirty="0">
                <a:latin typeface="Arial" panose="020B0604020202020204" pitchFamily="34" charset="0"/>
                <a:cs typeface="Arial" panose="020B0604020202020204" pitchFamily="34" charset="0"/>
              </a:rPr>
              <a:t>(Matthew 28:19, NIV)</a:t>
            </a:r>
          </a:p>
          <a:p>
            <a:pPr marL="0" indent="0" algn="ctr">
              <a:lnSpc>
                <a:spcPct val="107000"/>
              </a:lnSpc>
              <a:spcBef>
                <a:spcPts val="0"/>
              </a:spcBef>
              <a:buNone/>
            </a:pPr>
            <a:endParaRPr lang="en-US" sz="2000" b="1" dirty="0">
              <a:latin typeface="Arial" panose="020B0604020202020204" pitchFamily="34" charset="0"/>
              <a:ea typeface="Calibri" panose="020F0502020204030204" pitchFamily="34" charset="0"/>
              <a:cs typeface="Arial" panose="020B0604020202020204" pitchFamily="34" charset="0"/>
            </a:endParaRPr>
          </a:p>
          <a:p>
            <a:pPr marL="0" indent="0" algn="ctr">
              <a:lnSpc>
                <a:spcPct val="107000"/>
              </a:lnSpc>
              <a:spcBef>
                <a:spcPts val="0"/>
              </a:spcBef>
              <a:buNone/>
            </a:pPr>
            <a:r>
              <a:rPr lang="en-US" sz="2000" b="1" dirty="0">
                <a:solidFill>
                  <a:srgbClr val="0166C2"/>
                </a:solidFill>
                <a:latin typeface="Arial Black" panose="020B0604020202020204" pitchFamily="34" charset="0"/>
                <a:ea typeface="Calibri" panose="020F0502020204030204" pitchFamily="34" charset="0"/>
                <a:cs typeface="Arial Black" panose="020B0604020202020204" pitchFamily="34" charset="0"/>
              </a:rPr>
              <a:t>Cast (Lesson Scripture):</a:t>
            </a:r>
            <a:br>
              <a:rPr lang="en-US" sz="2000" b="1" dirty="0">
                <a:solidFill>
                  <a:srgbClr val="00B050"/>
                </a:solidFill>
                <a:latin typeface="Arial Black" panose="020B0604020202020204" pitchFamily="34" charset="0"/>
                <a:ea typeface="Calibri" panose="020F0502020204030204" pitchFamily="34" charset="0"/>
                <a:cs typeface="Arial Black" panose="020B0604020202020204" pitchFamily="34" charset="0"/>
              </a:rPr>
            </a:br>
            <a:r>
              <a:rPr lang="en-US" sz="2000" b="1" dirty="0">
                <a:latin typeface="Arial" panose="020B0604020202020204" pitchFamily="34" charset="0"/>
                <a:cs typeface="Arial" panose="020B0604020202020204" pitchFamily="34" charset="0"/>
              </a:rPr>
              <a:t>Matthew 28:8-20  </a:t>
            </a:r>
          </a:p>
          <a:p>
            <a:pPr marL="0" indent="0" algn="ctr">
              <a:lnSpc>
                <a:spcPct val="107000"/>
              </a:lnSpc>
              <a:spcBef>
                <a:spcPts val="0"/>
              </a:spcBef>
              <a:buNone/>
            </a:pPr>
            <a:endParaRPr lang="en-US" sz="2000" b="1" dirty="0">
              <a:latin typeface="Arial" panose="020B0604020202020204" pitchFamily="34" charset="0"/>
              <a:ea typeface="Calibri" panose="020F0502020204030204" pitchFamily="34" charset="0"/>
              <a:cs typeface="Arial" panose="020B0604020202020204" pitchFamily="34" charset="0"/>
            </a:endParaRPr>
          </a:p>
          <a:p>
            <a:pPr marL="114300" indent="0" algn="ctr">
              <a:lnSpc>
                <a:spcPct val="107000"/>
              </a:lnSpc>
              <a:spcBef>
                <a:spcPts val="0"/>
              </a:spcBef>
              <a:spcAft>
                <a:spcPts val="800"/>
              </a:spcAft>
              <a:buNone/>
            </a:pPr>
            <a:r>
              <a:rPr lang="en-US" sz="2000" b="1" dirty="0">
                <a:solidFill>
                  <a:srgbClr val="0166C2"/>
                </a:solidFill>
                <a:latin typeface="Arial Black" panose="020B0604020202020204" pitchFamily="34" charset="0"/>
                <a:ea typeface="Calibri" panose="020F0502020204030204" pitchFamily="34" charset="0"/>
                <a:cs typeface="Arial Black" panose="020B0604020202020204" pitchFamily="34" charset="0"/>
              </a:rPr>
              <a:t>Daily Catch:</a:t>
            </a:r>
            <a:br>
              <a:rPr lang="en-US" sz="2000" b="1" dirty="0">
                <a:latin typeface="Arial Black" panose="020B0604020202020204" pitchFamily="34" charset="0"/>
                <a:ea typeface="Calibri" panose="020F0502020204030204" pitchFamily="34" charset="0"/>
                <a:cs typeface="Arial Black" panose="020B0604020202020204" pitchFamily="34" charset="0"/>
              </a:rPr>
            </a:br>
            <a:r>
              <a:rPr lang="en-US" sz="2000" b="1" dirty="0">
                <a:latin typeface="Arial" panose="020B0604020202020204" pitchFamily="34" charset="0"/>
                <a:ea typeface="Calibri" panose="020F0502020204030204" pitchFamily="34" charset="0"/>
                <a:cs typeface="Arial" panose="020B0604020202020204" pitchFamily="34" charset="0"/>
              </a:rPr>
              <a:t>When we diligently spread the Good News</a:t>
            </a:r>
            <a:br>
              <a:rPr lang="en-US" sz="2000" b="1" dirty="0">
                <a:latin typeface="Arial" panose="020B0604020202020204" pitchFamily="34" charset="0"/>
                <a:ea typeface="Calibri" panose="020F0502020204030204" pitchFamily="34" charset="0"/>
                <a:cs typeface="Arial" panose="020B0604020202020204" pitchFamily="34" charset="0"/>
              </a:rPr>
            </a:br>
            <a:r>
              <a:rPr lang="en-US" sz="2000" b="1" dirty="0">
                <a:latin typeface="Arial" panose="020B0604020202020204" pitchFamily="34" charset="0"/>
                <a:ea typeface="Calibri" panose="020F0502020204030204" pitchFamily="34" charset="0"/>
                <a:cs typeface="Arial" panose="020B0604020202020204" pitchFamily="34" charset="0"/>
              </a:rPr>
              <a:t>of God’s saving grace, we fulfill</a:t>
            </a:r>
            <a:br>
              <a:rPr lang="en-US" sz="2000" b="1" dirty="0">
                <a:latin typeface="Arial" panose="020B0604020202020204" pitchFamily="34" charset="0"/>
                <a:ea typeface="Calibri" panose="020F0502020204030204" pitchFamily="34" charset="0"/>
                <a:cs typeface="Arial" panose="020B0604020202020204" pitchFamily="34" charset="0"/>
              </a:rPr>
            </a:br>
            <a:r>
              <a:rPr lang="en-US" sz="2000" b="1" dirty="0">
                <a:latin typeface="Arial" panose="020B0604020202020204" pitchFamily="34" charset="0"/>
                <a:ea typeface="Calibri" panose="020F0502020204030204" pitchFamily="34" charset="0"/>
                <a:cs typeface="Arial" panose="020B0604020202020204" pitchFamily="34" charset="0"/>
              </a:rPr>
              <a:t>the Great Commission.</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02070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0"/>
            <a:ext cx="8229600" cy="4525963"/>
          </a:xfrm>
        </p:spPr>
        <p:txBody>
          <a:bodyPr>
            <a:normAutofit/>
          </a:bodyPr>
          <a:lstStyle/>
          <a:p>
            <a:pPr marL="0" indent="0">
              <a:lnSpc>
                <a:spcPct val="107000"/>
              </a:lnSpc>
              <a:spcBef>
                <a:spcPts val="0"/>
              </a:spcBef>
              <a:buNone/>
            </a:pPr>
            <a:r>
              <a:rPr lang="en-US" sz="2000" b="1" dirty="0">
                <a:effectLst/>
                <a:latin typeface="Arial" panose="020B0604020202020204" pitchFamily="34" charset="0"/>
                <a:ea typeface="Calibri" panose="020F0502020204030204" pitchFamily="34" charset="0"/>
                <a:cs typeface="Arial" panose="020B0604020202020204" pitchFamily="34" charset="0"/>
              </a:rPr>
              <a:t>DAY 5: </a:t>
            </a:r>
            <a:br>
              <a:rPr lang="en-US" sz="2000" b="1" dirty="0">
                <a:effectLst/>
                <a:latin typeface="Arial" panose="020B0604020202020204" pitchFamily="34" charset="0"/>
                <a:ea typeface="Calibri" panose="020F0502020204030204" pitchFamily="34" charset="0"/>
                <a:cs typeface="Arial" panose="020B0604020202020204" pitchFamily="34" charset="0"/>
              </a:rPr>
            </a:br>
            <a:endParaRPr lang="en-US" sz="3000" b="1" dirty="0">
              <a:solidFill>
                <a:srgbClr val="945200"/>
              </a:solidFill>
              <a:effectLst/>
              <a:latin typeface="Arial Black" panose="020B0604020202020204" pitchFamily="34" charset="0"/>
              <a:ea typeface="Calibri" panose="020F0502020204030204" pitchFamily="34" charset="0"/>
              <a:cs typeface="Arial Black" panose="020B0604020202020204" pitchFamily="34" charset="0"/>
            </a:endParaRPr>
          </a:p>
          <a:p>
            <a:pPr marL="0" indent="0">
              <a:lnSpc>
                <a:spcPct val="107000"/>
              </a:lnSpc>
              <a:spcBef>
                <a:spcPts val="0"/>
              </a:spcBef>
              <a:buNone/>
            </a:pPr>
            <a:endParaRPr lang="en-US" sz="2000" b="1"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Bef>
                <a:spcPts val="0"/>
              </a:spcBef>
              <a:buNone/>
            </a:pPr>
            <a:r>
              <a:rPr lang="en-US" sz="2000" b="1" dirty="0">
                <a:latin typeface="Arial" panose="020B0604020202020204" pitchFamily="34" charset="0"/>
                <a:ea typeface="Calibri" panose="020F0502020204030204" pitchFamily="34" charset="0"/>
                <a:cs typeface="Arial" panose="020B0604020202020204" pitchFamily="34" charset="0"/>
              </a:rPr>
              <a:t>Key Verse</a:t>
            </a:r>
            <a:r>
              <a:rPr lang="en-US" sz="2000" b="1" dirty="0">
                <a:effectLst/>
                <a:latin typeface="Arial" panose="020B0604020202020204" pitchFamily="34" charset="0"/>
                <a:ea typeface="Calibri" panose="020F0502020204030204" pitchFamily="34" charset="0"/>
                <a:cs typeface="Arial" panose="020B0604020202020204" pitchFamily="34" charset="0"/>
              </a:rPr>
              <a:t> (</a:t>
            </a:r>
            <a:r>
              <a:rPr lang="en-US" sz="2000" b="1" dirty="0">
                <a:latin typeface="Arial" panose="020B0604020202020204" pitchFamily="34" charset="0"/>
                <a:ea typeface="Calibri" panose="020F0502020204030204" pitchFamily="34" charset="0"/>
                <a:cs typeface="Arial" panose="020B0604020202020204" pitchFamily="34" charset="0"/>
              </a:rPr>
              <a:t>Sinker</a:t>
            </a:r>
            <a:r>
              <a:rPr lang="en-US" sz="2000" b="1" dirty="0">
                <a:effectLst/>
                <a:latin typeface="Arial" panose="020B0604020202020204" pitchFamily="34" charset="0"/>
                <a:ea typeface="Calibri" panose="020F0502020204030204" pitchFamily="34" charset="0"/>
                <a:cs typeface="Arial" panose="020B0604020202020204" pitchFamily="34" charset="0"/>
              </a:rPr>
              <a:t>):</a:t>
            </a:r>
            <a:endParaRPr lang="en-US" sz="2000" b="1" dirty="0">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Bef>
                <a:spcPts val="0"/>
              </a:spcBef>
              <a:buNone/>
            </a:pPr>
            <a:r>
              <a:rPr lang="en-US" sz="2000" b="1" dirty="0">
                <a:effectLst/>
                <a:latin typeface="Arial" panose="020B0604020202020204" pitchFamily="34" charset="0"/>
                <a:ea typeface="Calibri" panose="020F0502020204030204" pitchFamily="34" charset="0"/>
                <a:cs typeface="Arial" panose="020B0604020202020204" pitchFamily="34" charset="0"/>
              </a:rPr>
              <a:t>Lesson Scripture</a:t>
            </a:r>
          </a:p>
          <a:p>
            <a:pPr marL="0" indent="0">
              <a:lnSpc>
                <a:spcPct val="107000"/>
              </a:lnSpc>
              <a:spcBef>
                <a:spcPts val="0"/>
              </a:spcBef>
              <a:buNone/>
            </a:pPr>
            <a:r>
              <a:rPr lang="en-US" sz="2000" b="1" dirty="0">
                <a:latin typeface="Arial" panose="020B0604020202020204" pitchFamily="34" charset="0"/>
                <a:ea typeface="Calibri" panose="020F0502020204030204" pitchFamily="34" charset="0"/>
                <a:cs typeface="Arial" panose="020B0604020202020204" pitchFamily="34" charset="0"/>
              </a:rPr>
              <a:t>Daily Nugget: God calls young and seasoned Christians to use our resources and gifts to serve others. </a:t>
            </a:r>
            <a:endParaRPr lang="en-US" sz="2000" b="1" dirty="0">
              <a:effectLst/>
              <a:latin typeface="Arial" panose="020B0604020202020204" pitchFamily="34" charset="0"/>
              <a:ea typeface="Calibri" panose="020F0502020204030204" pitchFamily="34" charset="0"/>
              <a:cs typeface="Arial" panose="020B0604020202020204" pitchFamily="34" charset="0"/>
            </a:endParaRPr>
          </a:p>
        </p:txBody>
      </p:sp>
      <p:sp>
        <p:nvSpPr>
          <p:cNvPr id="6" name="Title 1">
            <a:extLst>
              <a:ext uri="{FF2B5EF4-FFF2-40B4-BE49-F238E27FC236}">
                <a16:creationId xmlns:a16="http://schemas.microsoft.com/office/drawing/2014/main" id="{F712873B-E6FB-3E41-21DB-738BFED9D0FB}"/>
              </a:ext>
            </a:extLst>
          </p:cNvPr>
          <p:cNvSpPr>
            <a:spLocks noGrp="1"/>
          </p:cNvSpPr>
          <p:nvPr>
            <p:ph type="title"/>
          </p:nvPr>
        </p:nvSpPr>
        <p:spPr>
          <a:xfrm>
            <a:off x="1143000" y="419100"/>
            <a:ext cx="6743700" cy="698500"/>
          </a:xfrm>
          <a:solidFill>
            <a:srgbClr val="00B050"/>
          </a:solidFill>
          <a:ln>
            <a:noFill/>
          </a:ln>
        </p:spPr>
        <p:txBody>
          <a:bodyPr>
            <a:normAutofit fontScale="90000"/>
          </a:bodyPr>
          <a:lstStyle/>
          <a:p>
            <a:r>
              <a:rPr lang="en-US" sz="3600" b="1" dirty="0">
                <a:solidFill>
                  <a:schemeClr val="bg1"/>
                </a:solidFill>
                <a:latin typeface="Arial Black" panose="020B0604020202020204" pitchFamily="34" charset="0"/>
                <a:cs typeface="Arial Black" panose="020B0604020202020204" pitchFamily="34" charset="0"/>
              </a:rPr>
              <a:t>FISHING EXPEDITION—Day 5</a:t>
            </a:r>
          </a:p>
        </p:txBody>
      </p:sp>
      <p:sp>
        <p:nvSpPr>
          <p:cNvPr id="7" name="Content Placeholder 2">
            <a:extLst>
              <a:ext uri="{FF2B5EF4-FFF2-40B4-BE49-F238E27FC236}">
                <a16:creationId xmlns:a16="http://schemas.microsoft.com/office/drawing/2014/main" id="{33EB81FC-F225-A606-7C7B-A6632CAAF95D}"/>
              </a:ext>
            </a:extLst>
          </p:cNvPr>
          <p:cNvSpPr txBox="1">
            <a:spLocks/>
          </p:cNvSpPr>
          <p:nvPr/>
        </p:nvSpPr>
        <p:spPr>
          <a:xfrm>
            <a:off x="832757" y="1355271"/>
            <a:ext cx="7413172" cy="4770892"/>
          </a:xfrm>
          <a:prstGeom prst="rect">
            <a:avLst/>
          </a:prstGeom>
        </p:spPr>
        <p:txBody>
          <a:bodyPr vert="horz" lIns="91440" tIns="45720" rIns="91440" bIns="45720" rtlCol="0">
            <a:normAutofit fontScale="77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107000"/>
              </a:lnSpc>
              <a:spcBef>
                <a:spcPts val="0"/>
              </a:spcBef>
              <a:buNone/>
            </a:pPr>
            <a:r>
              <a:rPr lang="en-US" sz="3000" b="1" dirty="0">
                <a:solidFill>
                  <a:srgbClr val="945200"/>
                </a:solidFill>
                <a:latin typeface="Arial Black" panose="020B0604020202020204" pitchFamily="34" charset="0"/>
                <a:ea typeface="Calibri" panose="020F0502020204030204" pitchFamily="34" charset="0"/>
                <a:cs typeface="Arial Black" panose="020B0604020202020204" pitchFamily="34" charset="0"/>
              </a:rPr>
              <a:t>HOOKED! </a:t>
            </a:r>
            <a:r>
              <a:rPr lang="en-US" sz="3000" b="1" dirty="0">
                <a:solidFill>
                  <a:srgbClr val="945200"/>
                </a:solidFill>
                <a:latin typeface="Arial Black" panose="020B0604020202020204" pitchFamily="34" charset="0"/>
                <a:cs typeface="Arial Black" panose="020B0604020202020204" pitchFamily="34" charset="0"/>
              </a:rPr>
              <a:t>Sharing Your Fish</a:t>
            </a:r>
            <a:br>
              <a:rPr lang="en-US" sz="3000" b="1" dirty="0">
                <a:solidFill>
                  <a:srgbClr val="945200"/>
                </a:solidFill>
                <a:latin typeface="Arial Black" panose="020B0604020202020204" pitchFamily="34" charset="0"/>
                <a:cs typeface="Arial Black" panose="020B0604020202020204" pitchFamily="34" charset="0"/>
              </a:rPr>
            </a:br>
            <a:r>
              <a:rPr lang="en-US" sz="2200" b="1" dirty="0">
                <a:solidFill>
                  <a:srgbClr val="945200"/>
                </a:solidFill>
                <a:latin typeface="Arial Black" panose="020B0604020202020204" pitchFamily="34" charset="0"/>
                <a:cs typeface="Arial Black" panose="020B0604020202020204" pitchFamily="34" charset="0"/>
              </a:rPr>
              <a:t>(Children)</a:t>
            </a:r>
            <a:br>
              <a:rPr lang="en-US" sz="2200" b="1" dirty="0">
                <a:solidFill>
                  <a:srgbClr val="945200"/>
                </a:solidFill>
                <a:latin typeface="Arial Black" panose="020B0604020202020204" pitchFamily="34" charset="0"/>
                <a:cs typeface="Arial Black" panose="020B0604020202020204" pitchFamily="34" charset="0"/>
              </a:rPr>
            </a:br>
            <a:br>
              <a:rPr lang="en-US" sz="2200" b="1" dirty="0">
                <a:solidFill>
                  <a:srgbClr val="945200"/>
                </a:solidFill>
                <a:latin typeface="Arial Black" panose="020B0604020202020204" pitchFamily="34" charset="0"/>
                <a:cs typeface="Arial Black" panose="020B0604020202020204" pitchFamily="34" charset="0"/>
              </a:rPr>
            </a:br>
            <a:r>
              <a:rPr lang="en-US" sz="3000" b="1" dirty="0">
                <a:solidFill>
                  <a:srgbClr val="945200"/>
                </a:solidFill>
                <a:latin typeface="Arial Black" panose="020B0604020202020204" pitchFamily="34" charset="0"/>
                <a:cs typeface="Arial Black" panose="020B0604020202020204" pitchFamily="34" charset="0"/>
              </a:rPr>
              <a:t>HOOKED! Serving in the Marketplace </a:t>
            </a:r>
            <a:r>
              <a:rPr lang="en-US" sz="2200" b="1" dirty="0">
                <a:solidFill>
                  <a:srgbClr val="945200"/>
                </a:solidFill>
                <a:latin typeface="Arial Black" panose="020B0604020202020204" pitchFamily="34" charset="0"/>
                <a:cs typeface="Arial Black" panose="020B0604020202020204" pitchFamily="34" charset="0"/>
              </a:rPr>
              <a:t>(Youth/Adults)</a:t>
            </a:r>
          </a:p>
          <a:p>
            <a:pPr marL="0" indent="0" algn="ctr">
              <a:lnSpc>
                <a:spcPct val="107000"/>
              </a:lnSpc>
              <a:spcBef>
                <a:spcPts val="0"/>
              </a:spcBef>
              <a:buNone/>
            </a:pPr>
            <a:endParaRPr lang="en-US" sz="2200" b="1" dirty="0">
              <a:solidFill>
                <a:srgbClr val="00B050"/>
              </a:solidFill>
              <a:latin typeface="Arial Black" panose="020B0604020202020204" pitchFamily="34" charset="0"/>
              <a:ea typeface="Calibri" panose="020F0502020204030204" pitchFamily="34" charset="0"/>
              <a:cs typeface="Arial Black" panose="020B0604020202020204" pitchFamily="34" charset="0"/>
            </a:endParaRPr>
          </a:p>
          <a:p>
            <a:pPr marL="0" indent="0" algn="ctr">
              <a:lnSpc>
                <a:spcPct val="107000"/>
              </a:lnSpc>
              <a:spcBef>
                <a:spcPts val="0"/>
              </a:spcBef>
              <a:buNone/>
            </a:pPr>
            <a:r>
              <a:rPr lang="en-US" sz="2400" b="1" dirty="0">
                <a:solidFill>
                  <a:srgbClr val="00B050"/>
                </a:solidFill>
                <a:latin typeface="Arial Black" panose="020B0604020202020204" pitchFamily="34" charset="0"/>
                <a:cs typeface="Arial Black" panose="020B0604020202020204" pitchFamily="34" charset="0"/>
              </a:rPr>
              <a:t>Sinker (Key Verse):</a:t>
            </a:r>
            <a:br>
              <a:rPr lang="en-US" sz="2400" b="1" dirty="0">
                <a:latin typeface="Arial" panose="020B0604020202020204" pitchFamily="34" charset="0"/>
                <a:ea typeface="Calibri" panose="020F0502020204030204" pitchFamily="34" charset="0"/>
                <a:cs typeface="Arial" panose="020B0604020202020204" pitchFamily="34" charset="0"/>
              </a:rPr>
            </a:br>
            <a:r>
              <a:rPr lang="en-US" sz="2400" b="1" dirty="0">
                <a:latin typeface="Arial" panose="020B0604020202020204" pitchFamily="34" charset="0"/>
                <a:cs typeface="Arial" panose="020B0604020202020204" pitchFamily="34" charset="0"/>
              </a:rPr>
              <a:t>“In [God] we live and move and have our being.”</a:t>
            </a:r>
            <a:br>
              <a:rPr lang="en-US" sz="2400" b="1" dirty="0">
                <a:latin typeface="Arial" panose="020B0604020202020204" pitchFamily="34" charset="0"/>
                <a:cs typeface="Arial" panose="020B0604020202020204" pitchFamily="34" charset="0"/>
              </a:rPr>
            </a:br>
            <a:r>
              <a:rPr lang="en-US" sz="2400" b="1" dirty="0">
                <a:latin typeface="Arial" panose="020B0604020202020204" pitchFamily="34" charset="0"/>
                <a:cs typeface="Arial" panose="020B0604020202020204" pitchFamily="34" charset="0"/>
              </a:rPr>
              <a:t>(Acts 17:28a, NIV) </a:t>
            </a:r>
          </a:p>
          <a:p>
            <a:pPr marL="0" indent="0" algn="ctr">
              <a:lnSpc>
                <a:spcPct val="107000"/>
              </a:lnSpc>
              <a:spcBef>
                <a:spcPts val="0"/>
              </a:spcBef>
              <a:buNone/>
            </a:pPr>
            <a:endParaRPr lang="en-US" sz="2400" b="1" dirty="0">
              <a:solidFill>
                <a:srgbClr val="00B050"/>
              </a:solidFill>
              <a:latin typeface="Arial" panose="020B0604020202020204" pitchFamily="34" charset="0"/>
              <a:ea typeface="Calibri" panose="020F0502020204030204" pitchFamily="34" charset="0"/>
              <a:cs typeface="Arial" panose="020B0604020202020204" pitchFamily="34" charset="0"/>
            </a:endParaRPr>
          </a:p>
          <a:p>
            <a:pPr marL="0" indent="0" algn="ctr">
              <a:lnSpc>
                <a:spcPct val="107000"/>
              </a:lnSpc>
              <a:spcBef>
                <a:spcPts val="0"/>
              </a:spcBef>
              <a:buNone/>
            </a:pPr>
            <a:r>
              <a:rPr lang="en-US" sz="2400" b="1" dirty="0">
                <a:solidFill>
                  <a:srgbClr val="00B050"/>
                </a:solidFill>
                <a:latin typeface="Arial Black" panose="020B0604020202020204" pitchFamily="34" charset="0"/>
                <a:ea typeface="Calibri" panose="020F0502020204030204" pitchFamily="34" charset="0"/>
                <a:cs typeface="Arial Black" panose="020B0604020202020204" pitchFamily="34" charset="0"/>
              </a:rPr>
              <a:t>Cast (Lesson Scripture):</a:t>
            </a:r>
            <a:br>
              <a:rPr lang="en-US" sz="2400" b="1" dirty="0">
                <a:solidFill>
                  <a:srgbClr val="00B050"/>
                </a:solidFill>
                <a:latin typeface="Arial Black" panose="020B0604020202020204" pitchFamily="34" charset="0"/>
                <a:ea typeface="Calibri" panose="020F0502020204030204" pitchFamily="34" charset="0"/>
                <a:cs typeface="Arial Black" panose="020B0604020202020204" pitchFamily="34" charset="0"/>
              </a:rPr>
            </a:br>
            <a:r>
              <a:rPr lang="en-US" sz="2400" b="1" dirty="0">
                <a:latin typeface="Arial" panose="020B0604020202020204" pitchFamily="34" charset="0"/>
                <a:cs typeface="Arial" panose="020B0604020202020204" pitchFamily="34" charset="0"/>
              </a:rPr>
              <a:t>John 6:1-15 (Children)</a:t>
            </a:r>
            <a:br>
              <a:rPr lang="en-US" sz="2400" b="1" dirty="0">
                <a:latin typeface="Arial" panose="020B0604020202020204" pitchFamily="34" charset="0"/>
                <a:cs typeface="Arial" panose="020B0604020202020204" pitchFamily="34" charset="0"/>
              </a:rPr>
            </a:br>
            <a:r>
              <a:rPr lang="en-US" sz="2400" b="1" dirty="0">
                <a:latin typeface="Arial" panose="020B0604020202020204" pitchFamily="34" charset="0"/>
                <a:cs typeface="Arial" panose="020B0604020202020204" pitchFamily="34" charset="0"/>
              </a:rPr>
              <a:t>Acts 17:16-34 (Youth/Adults) </a:t>
            </a:r>
          </a:p>
          <a:p>
            <a:pPr marL="0" indent="0" algn="ctr">
              <a:lnSpc>
                <a:spcPct val="107000"/>
              </a:lnSpc>
              <a:spcBef>
                <a:spcPts val="0"/>
              </a:spcBef>
              <a:buNone/>
            </a:pPr>
            <a:endParaRPr lang="en-US" sz="2400" b="1" dirty="0">
              <a:latin typeface="Arial" panose="020B0604020202020204" pitchFamily="34" charset="0"/>
              <a:ea typeface="Calibri" panose="020F0502020204030204" pitchFamily="34" charset="0"/>
              <a:cs typeface="Arial" panose="020B0604020202020204" pitchFamily="34" charset="0"/>
            </a:endParaRPr>
          </a:p>
          <a:p>
            <a:pPr marL="114300" indent="0" algn="ctr">
              <a:lnSpc>
                <a:spcPct val="107000"/>
              </a:lnSpc>
              <a:spcBef>
                <a:spcPts val="0"/>
              </a:spcBef>
              <a:spcAft>
                <a:spcPts val="800"/>
              </a:spcAft>
              <a:buNone/>
            </a:pPr>
            <a:r>
              <a:rPr lang="en-US" sz="2400" b="1" dirty="0">
                <a:solidFill>
                  <a:srgbClr val="00B050"/>
                </a:solidFill>
                <a:latin typeface="Arial Black" panose="020B0604020202020204" pitchFamily="34" charset="0"/>
                <a:ea typeface="Calibri" panose="020F0502020204030204" pitchFamily="34" charset="0"/>
                <a:cs typeface="Arial Black" panose="020B0604020202020204" pitchFamily="34" charset="0"/>
              </a:rPr>
              <a:t>Daily Catch:</a:t>
            </a:r>
            <a:br>
              <a:rPr lang="en-US" sz="2400" b="1" dirty="0">
                <a:latin typeface="Arial Black" panose="020B0604020202020204" pitchFamily="34" charset="0"/>
                <a:ea typeface="Calibri" panose="020F0502020204030204" pitchFamily="34" charset="0"/>
                <a:cs typeface="Arial Black" panose="020B0604020202020204" pitchFamily="34" charset="0"/>
              </a:rPr>
            </a:br>
            <a:r>
              <a:rPr lang="en-US" sz="2400" b="1" dirty="0">
                <a:latin typeface="Arial" panose="020B0604020202020204" pitchFamily="34" charset="0"/>
                <a:ea typeface="Calibri" panose="020F0502020204030204" pitchFamily="34" charset="0"/>
                <a:cs typeface="Arial" panose="020B0604020202020204" pitchFamily="34" charset="0"/>
              </a:rPr>
              <a:t>God calls young and seasoned Christians</a:t>
            </a:r>
            <a:br>
              <a:rPr lang="en-US" sz="2400" b="1" dirty="0">
                <a:latin typeface="Arial" panose="020B0604020202020204" pitchFamily="34" charset="0"/>
                <a:ea typeface="Calibri" panose="020F0502020204030204" pitchFamily="34" charset="0"/>
                <a:cs typeface="Arial" panose="020B0604020202020204" pitchFamily="34" charset="0"/>
              </a:rPr>
            </a:br>
            <a:r>
              <a:rPr lang="en-US" sz="2400" b="1" dirty="0">
                <a:latin typeface="Arial" panose="020B0604020202020204" pitchFamily="34" charset="0"/>
                <a:ea typeface="Calibri" panose="020F0502020204030204" pitchFamily="34" charset="0"/>
                <a:cs typeface="Arial" panose="020B0604020202020204" pitchFamily="34" charset="0"/>
              </a:rPr>
              <a:t>to use our resources and gifts</a:t>
            </a:r>
            <a:br>
              <a:rPr lang="en-US" sz="2400" b="1" dirty="0">
                <a:latin typeface="Arial" panose="020B0604020202020204" pitchFamily="34" charset="0"/>
                <a:ea typeface="Calibri" panose="020F0502020204030204" pitchFamily="34" charset="0"/>
                <a:cs typeface="Arial" panose="020B0604020202020204" pitchFamily="34" charset="0"/>
              </a:rPr>
            </a:br>
            <a:r>
              <a:rPr lang="en-US" sz="2400" b="1" dirty="0">
                <a:latin typeface="Arial" panose="020B0604020202020204" pitchFamily="34" charset="0"/>
                <a:ea typeface="Calibri" panose="020F0502020204030204" pitchFamily="34" charset="0"/>
                <a:cs typeface="Arial" panose="020B0604020202020204" pitchFamily="34" charset="0"/>
              </a:rPr>
              <a:t>to serve others.</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65808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group of pictures on a rope&#10;&#10;AI-generated content may be incorrect.">
            <a:extLst>
              <a:ext uri="{FF2B5EF4-FFF2-40B4-BE49-F238E27FC236}">
                <a16:creationId xmlns:a16="http://schemas.microsoft.com/office/drawing/2014/main" id="{925733F8-078D-8534-3048-820B53905185}"/>
              </a:ext>
            </a:extLst>
          </p:cNvPr>
          <p:cNvPicPr>
            <a:picLocks noChangeAspect="1"/>
          </p:cNvPicPr>
          <p:nvPr/>
        </p:nvPicPr>
        <p:blipFill>
          <a:blip r:embed="rId2"/>
          <a:stretch>
            <a:fillRect/>
          </a:stretch>
        </p:blipFill>
        <p:spPr>
          <a:xfrm>
            <a:off x="0" y="1"/>
            <a:ext cx="9251286" cy="6858000"/>
          </a:xfrm>
          <a:prstGeom prst="rect">
            <a:avLst/>
          </a:prstGeom>
        </p:spPr>
      </p:pic>
      <p:sp>
        <p:nvSpPr>
          <p:cNvPr id="4" name="Title 3"/>
          <p:cNvSpPr>
            <a:spLocks noGrp="1"/>
          </p:cNvSpPr>
          <p:nvPr>
            <p:ph type="title"/>
          </p:nvPr>
        </p:nvSpPr>
        <p:spPr>
          <a:xfrm>
            <a:off x="737114" y="2982584"/>
            <a:ext cx="7669771" cy="626028"/>
          </a:xfrm>
        </p:spPr>
        <p:txBody>
          <a:bodyPr>
            <a:noAutofit/>
          </a:bodyPr>
          <a:lstStyle/>
          <a:p>
            <a:r>
              <a:rPr lang="en-US" sz="2800" b="1" dirty="0">
                <a:solidFill>
                  <a:srgbClr val="FF0000"/>
                </a:solidFill>
                <a:effectLst/>
                <a:latin typeface="Arial" panose="020B0604020202020204" pitchFamily="34" charset="0"/>
                <a:cs typeface="Arial" panose="020B0604020202020204" pitchFamily="34" charset="0"/>
              </a:rPr>
              <a:t>Black History Anglers</a:t>
            </a:r>
            <a:br>
              <a:rPr lang="en-US" sz="2800" b="1" dirty="0">
                <a:solidFill>
                  <a:srgbClr val="FF0000"/>
                </a:solidFill>
                <a:effectLst/>
                <a:latin typeface="Arial" panose="020B0604020202020204" pitchFamily="34" charset="0"/>
                <a:cs typeface="Arial" panose="020B0604020202020204" pitchFamily="34" charset="0"/>
              </a:rPr>
            </a:br>
            <a:r>
              <a:rPr lang="en-US" sz="2000" b="1" dirty="0">
                <a:solidFill>
                  <a:srgbClr val="FF0000"/>
                </a:solidFill>
                <a:effectLst/>
                <a:latin typeface="Arial" panose="020B0604020202020204" pitchFamily="34" charset="0"/>
                <a:cs typeface="Arial" panose="020B0604020202020204" pitchFamily="34" charset="0"/>
              </a:rPr>
              <a:t>(</a:t>
            </a:r>
            <a:r>
              <a:rPr lang="en-US" sz="2000" b="1" dirty="0">
                <a:solidFill>
                  <a:srgbClr val="FF0000"/>
                </a:solidFill>
                <a:latin typeface="Arial" panose="020B0604020202020204" pitchFamily="34" charset="0"/>
                <a:cs typeface="Arial" panose="020B0604020202020204" pitchFamily="34" charset="0"/>
              </a:rPr>
              <a:t>Evangelists and Missionaries) </a:t>
            </a:r>
          </a:p>
        </p:txBody>
      </p:sp>
      <p:sp>
        <p:nvSpPr>
          <p:cNvPr id="5" name="Content Placeholder 4"/>
          <p:cNvSpPr>
            <a:spLocks noGrp="1"/>
          </p:cNvSpPr>
          <p:nvPr>
            <p:ph idx="1"/>
          </p:nvPr>
        </p:nvSpPr>
        <p:spPr>
          <a:xfrm>
            <a:off x="2873828" y="4032009"/>
            <a:ext cx="4506686" cy="2402593"/>
          </a:xfrm>
        </p:spPr>
        <p:txBody>
          <a:bodyPr>
            <a:normAutofit fontScale="85000" lnSpcReduction="20000"/>
          </a:bodyPr>
          <a:lstStyle/>
          <a:p>
            <a:r>
              <a:rPr lang="en-US" dirty="0"/>
              <a:t>George Liele</a:t>
            </a:r>
          </a:p>
          <a:p>
            <a:r>
              <a:rPr lang="en-US" dirty="0"/>
              <a:t>Nannie Helen Burroughs</a:t>
            </a:r>
          </a:p>
          <a:p>
            <a:r>
              <a:rPr lang="en-US" dirty="0"/>
              <a:t>Lott Carey</a:t>
            </a:r>
          </a:p>
          <a:p>
            <a:r>
              <a:rPr lang="en-US" dirty="0"/>
              <a:t>Prathia Hall </a:t>
            </a:r>
          </a:p>
          <a:p>
            <a:r>
              <a:rPr lang="en-US" dirty="0"/>
              <a:t>Kelly Miller Smith Sr.</a:t>
            </a:r>
          </a:p>
          <a:p>
            <a:pPr marL="0" indent="0">
              <a:buNone/>
            </a:pPr>
            <a:r>
              <a:rPr lang="en-US" sz="1800" dirty="0">
                <a:solidFill>
                  <a:srgbClr val="050707"/>
                </a:solidFill>
                <a:effectLst/>
                <a:latin typeface="NeueAachenPro"/>
              </a:rPr>
              <a:t> </a:t>
            </a:r>
            <a:endParaRPr lang="en-US" dirty="0"/>
          </a:p>
        </p:txBody>
      </p:sp>
    </p:spTree>
    <p:extLst>
      <p:ext uri="{BB962C8B-B14F-4D97-AF65-F5344CB8AC3E}">
        <p14:creationId xmlns:p14="http://schemas.microsoft.com/office/powerpoint/2010/main" val="2925802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31836"/>
            <a:ext cx="8229600" cy="868364"/>
          </a:xfrm>
        </p:spPr>
        <p:txBody>
          <a:bodyPr>
            <a:normAutofit/>
          </a:bodyPr>
          <a:lstStyle/>
          <a:p>
            <a:r>
              <a:rPr lang="en-US" b="1" dirty="0">
                <a:solidFill>
                  <a:srgbClr val="074290"/>
                </a:solidFill>
                <a:latin typeface="Arial Black" panose="020B0604020202020204" pitchFamily="34" charset="0"/>
                <a:cs typeface="Arial Black" panose="020B0604020202020204" pitchFamily="34" charset="0"/>
              </a:rPr>
              <a:t>Hopes for VBS</a:t>
            </a:r>
          </a:p>
        </p:txBody>
      </p:sp>
      <p:sp>
        <p:nvSpPr>
          <p:cNvPr id="4" name="Content Placeholder 3"/>
          <p:cNvSpPr>
            <a:spLocks noGrp="1"/>
          </p:cNvSpPr>
          <p:nvPr>
            <p:ph idx="1"/>
          </p:nvPr>
        </p:nvSpPr>
        <p:spPr>
          <a:xfrm>
            <a:off x="457200" y="1643462"/>
            <a:ext cx="8229600" cy="2291724"/>
          </a:xfrm>
        </p:spPr>
        <p:txBody>
          <a:bodyPr>
            <a:normAutofit/>
          </a:bodyPr>
          <a:lstStyle/>
          <a:p>
            <a:pPr marL="0" indent="0" algn="ctr">
              <a:buNone/>
            </a:pPr>
            <a:r>
              <a:rPr lang="en-US" dirty="0">
                <a:solidFill>
                  <a:schemeClr val="tx1"/>
                </a:solidFill>
                <a:latin typeface="Arial" charset="0"/>
                <a:ea typeface="Arial" charset="0"/>
                <a:cs typeface="Arial" charset="0"/>
              </a:rPr>
              <a:t>[Insert your church</a:t>
            </a:r>
            <a:r>
              <a:rPr lang="ja-JP" altLang="en-US" dirty="0">
                <a:solidFill>
                  <a:schemeClr val="tx1"/>
                </a:solidFill>
                <a:latin typeface="Arial" charset="0"/>
                <a:ea typeface="Arial" charset="0"/>
                <a:cs typeface="Arial" charset="0"/>
              </a:rPr>
              <a:t>’</a:t>
            </a:r>
            <a:r>
              <a:rPr lang="en-US" dirty="0">
                <a:solidFill>
                  <a:schemeClr val="tx1"/>
                </a:solidFill>
                <a:latin typeface="Arial" charset="0"/>
                <a:ea typeface="Arial" charset="0"/>
                <a:cs typeface="Arial" charset="0"/>
              </a:rPr>
              <a:t>s name</a:t>
            </a:r>
            <a:br>
              <a:rPr lang="en-US" dirty="0">
                <a:solidFill>
                  <a:schemeClr val="tx1"/>
                </a:solidFill>
                <a:latin typeface="Arial" charset="0"/>
                <a:ea typeface="Arial" charset="0"/>
                <a:cs typeface="Arial" charset="0"/>
              </a:rPr>
            </a:br>
            <a:r>
              <a:rPr lang="en-US" dirty="0">
                <a:solidFill>
                  <a:schemeClr val="tx1"/>
                </a:solidFill>
                <a:latin typeface="Arial" charset="0"/>
                <a:ea typeface="Arial" charset="0"/>
                <a:cs typeface="Arial" charset="0"/>
              </a:rPr>
              <a:t>here and a few hopes</a:t>
            </a:r>
            <a:br>
              <a:rPr lang="en-US" dirty="0">
                <a:solidFill>
                  <a:schemeClr val="tx1"/>
                </a:solidFill>
                <a:latin typeface="Arial" charset="0"/>
                <a:ea typeface="Arial" charset="0"/>
                <a:cs typeface="Arial" charset="0"/>
              </a:rPr>
            </a:br>
            <a:r>
              <a:rPr lang="en-US" dirty="0">
                <a:solidFill>
                  <a:schemeClr val="tx1"/>
                </a:solidFill>
                <a:latin typeface="Arial" charset="0"/>
                <a:ea typeface="Arial" charset="0"/>
                <a:cs typeface="Arial" charset="0"/>
              </a:rPr>
              <a:t>for this year’s VBS.]</a:t>
            </a:r>
          </a:p>
          <a:p>
            <a:pPr marL="0" indent="0">
              <a:buNone/>
            </a:pPr>
            <a:endParaRPr lang="en-US" dirty="0"/>
          </a:p>
        </p:txBody>
      </p:sp>
      <p:pic>
        <p:nvPicPr>
          <p:cNvPr id="11" name="Picture 10" descr="A cartoon of a person holding a fishing pole and a basket of fish&#10;&#10;AI-generated content may be incorrect.">
            <a:extLst>
              <a:ext uri="{FF2B5EF4-FFF2-40B4-BE49-F238E27FC236}">
                <a16:creationId xmlns:a16="http://schemas.microsoft.com/office/drawing/2014/main" id="{F1D88D26-0042-E5BA-E5DB-6E43D54DE5B5}"/>
              </a:ext>
            </a:extLst>
          </p:cNvPr>
          <p:cNvPicPr>
            <a:picLocks noChangeAspect="1"/>
          </p:cNvPicPr>
          <p:nvPr/>
        </p:nvPicPr>
        <p:blipFill>
          <a:blip r:embed="rId3"/>
          <a:stretch>
            <a:fillRect/>
          </a:stretch>
        </p:blipFill>
        <p:spPr>
          <a:xfrm>
            <a:off x="7023549" y="2817551"/>
            <a:ext cx="2316524" cy="4040449"/>
          </a:xfrm>
          <a:prstGeom prst="rect">
            <a:avLst/>
          </a:prstGeom>
        </p:spPr>
      </p:pic>
      <p:pic>
        <p:nvPicPr>
          <p:cNvPr id="15" name="Picture 14" descr="A person holding a fishing pole and a fish&#10;&#10;AI-generated content may be incorrect.">
            <a:extLst>
              <a:ext uri="{FF2B5EF4-FFF2-40B4-BE49-F238E27FC236}">
                <a16:creationId xmlns:a16="http://schemas.microsoft.com/office/drawing/2014/main" id="{D5A51DD5-0778-D49F-2B6E-1AA1CB219B8A}"/>
              </a:ext>
            </a:extLst>
          </p:cNvPr>
          <p:cNvPicPr>
            <a:picLocks noChangeAspect="1"/>
          </p:cNvPicPr>
          <p:nvPr/>
        </p:nvPicPr>
        <p:blipFill>
          <a:blip r:embed="rId4"/>
          <a:stretch>
            <a:fillRect/>
          </a:stretch>
        </p:blipFill>
        <p:spPr>
          <a:xfrm>
            <a:off x="-109592" y="2080418"/>
            <a:ext cx="2392204" cy="4802329"/>
          </a:xfrm>
          <a:prstGeom prst="rect">
            <a:avLst/>
          </a:prstGeom>
        </p:spPr>
      </p:pic>
      <p:pic>
        <p:nvPicPr>
          <p:cNvPr id="16" name="Picture 15" descr="A logo with text and images&#10;&#10;AI-generated content may be incorrect.">
            <a:extLst>
              <a:ext uri="{FF2B5EF4-FFF2-40B4-BE49-F238E27FC236}">
                <a16:creationId xmlns:a16="http://schemas.microsoft.com/office/drawing/2014/main" id="{250A5F9F-F43E-8AF0-663E-D8E6E2162CD7}"/>
              </a:ext>
            </a:extLst>
          </p:cNvPr>
          <p:cNvPicPr>
            <a:picLocks noChangeAspect="1"/>
          </p:cNvPicPr>
          <p:nvPr/>
        </p:nvPicPr>
        <p:blipFill>
          <a:blip r:embed="rId5"/>
          <a:stretch>
            <a:fillRect/>
          </a:stretch>
        </p:blipFill>
        <p:spPr>
          <a:xfrm>
            <a:off x="3488316" y="4481582"/>
            <a:ext cx="2167367" cy="2119301"/>
          </a:xfrm>
          <a:prstGeom prst="rect">
            <a:avLst/>
          </a:prstGeom>
        </p:spPr>
      </p:pic>
    </p:spTree>
    <p:extLst>
      <p:ext uri="{BB962C8B-B14F-4D97-AF65-F5344CB8AC3E}">
        <p14:creationId xmlns:p14="http://schemas.microsoft.com/office/powerpoint/2010/main" val="3318572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028700"/>
            <a:ext cx="8229600" cy="1143000"/>
          </a:xfrm>
        </p:spPr>
        <p:txBody>
          <a:bodyPr/>
          <a:lstStyle/>
          <a:p>
            <a:r>
              <a:rPr lang="en-US" b="1" dirty="0">
                <a:solidFill>
                  <a:srgbClr val="074290"/>
                </a:solidFill>
                <a:latin typeface="Arial Black" panose="020B0604020202020204" pitchFamily="34" charset="0"/>
                <a:cs typeface="Arial Black" panose="020B0604020202020204" pitchFamily="34" charset="0"/>
              </a:rPr>
              <a:t>VBS Schedule of Events</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indent="0" algn="ctr">
              <a:buNone/>
            </a:pPr>
            <a:r>
              <a:rPr lang="en-US" dirty="0"/>
              <a:t>[Insert your church’s schedule here.]</a:t>
            </a:r>
          </a:p>
        </p:txBody>
      </p:sp>
      <p:pic>
        <p:nvPicPr>
          <p:cNvPr id="5" name="Picture 4" descr="A logo with text and images&#10;&#10;AI-generated content may be incorrect.">
            <a:extLst>
              <a:ext uri="{FF2B5EF4-FFF2-40B4-BE49-F238E27FC236}">
                <a16:creationId xmlns:a16="http://schemas.microsoft.com/office/drawing/2014/main" id="{A9EB0472-96A0-B625-CD00-12E951BED31C}"/>
              </a:ext>
            </a:extLst>
          </p:cNvPr>
          <p:cNvPicPr>
            <a:picLocks noChangeAspect="1"/>
          </p:cNvPicPr>
          <p:nvPr/>
        </p:nvPicPr>
        <p:blipFill>
          <a:blip r:embed="rId3"/>
          <a:stretch>
            <a:fillRect/>
          </a:stretch>
        </p:blipFill>
        <p:spPr>
          <a:xfrm>
            <a:off x="3488316" y="4481582"/>
            <a:ext cx="2167367" cy="2119301"/>
          </a:xfrm>
          <a:prstGeom prst="rect">
            <a:avLst/>
          </a:prstGeom>
        </p:spPr>
      </p:pic>
    </p:spTree>
    <p:extLst>
      <p:ext uri="{BB962C8B-B14F-4D97-AF65-F5344CB8AC3E}">
        <p14:creationId xmlns:p14="http://schemas.microsoft.com/office/powerpoint/2010/main" val="2963818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84592" y="526831"/>
            <a:ext cx="6893648" cy="711192"/>
          </a:xfrm>
        </p:spPr>
        <p:txBody>
          <a:bodyPr>
            <a:normAutofit fontScale="90000"/>
          </a:bodyPr>
          <a:lstStyle/>
          <a:p>
            <a:pPr algn="l"/>
            <a:r>
              <a:rPr lang="en-US" b="1" dirty="0">
                <a:latin typeface="Arial" panose="020B0604020202020204" pitchFamily="34" charset="0"/>
                <a:cs typeface="Arial" panose="020B0604020202020204" pitchFamily="34" charset="0"/>
              </a:rPr>
              <a:t>Worker’s Covenant </a:t>
            </a:r>
          </a:p>
        </p:txBody>
      </p:sp>
      <p:sp>
        <p:nvSpPr>
          <p:cNvPr id="4" name="Content Placeholder 3"/>
          <p:cNvSpPr txBox="1">
            <a:spLocks noGrp="1"/>
          </p:cNvSpPr>
          <p:nvPr>
            <p:ph idx="1"/>
          </p:nvPr>
        </p:nvSpPr>
        <p:spPr>
          <a:xfrm>
            <a:off x="356616" y="1874564"/>
            <a:ext cx="8421624" cy="4456605"/>
          </a:xfrm>
          <a:prstGeom prst="rect">
            <a:avLst/>
          </a:prstGeom>
          <a:noFill/>
        </p:spPr>
        <p:txBody>
          <a:bodyPr wrap="square" rtlCol="0">
            <a:spAutoFit/>
          </a:bodyPr>
          <a:lstStyle/>
          <a:p>
            <a:pPr marL="0" indent="0">
              <a:buNone/>
            </a:pPr>
            <a:r>
              <a:rPr lang="en-US" sz="1300" b="1" dirty="0">
                <a:latin typeface="Times" charset="0"/>
                <a:ea typeface="Times" charset="0"/>
                <a:cs typeface="Times" charset="0"/>
              </a:rPr>
              <a:t>Volunteer Name _________________________________________  Department/Class _______________________ </a:t>
            </a:r>
            <a:endParaRPr lang="en-US" sz="1300" dirty="0">
              <a:latin typeface="Times" charset="0"/>
              <a:ea typeface="Times" charset="0"/>
              <a:cs typeface="Times" charset="0"/>
            </a:endParaRPr>
          </a:p>
          <a:p>
            <a:pPr marL="0" indent="0" algn="just">
              <a:buNone/>
            </a:pPr>
            <a:endParaRPr lang="en-US" sz="1100" dirty="0">
              <a:latin typeface="Times" charset="0"/>
              <a:ea typeface="Times" charset="0"/>
              <a:cs typeface="Times" charset="0"/>
            </a:endParaRPr>
          </a:p>
          <a:p>
            <a:pPr marL="0" indent="0" algn="just">
              <a:buNone/>
            </a:pPr>
            <a:r>
              <a:rPr lang="en-US" sz="1100" b="1" dirty="0">
                <a:latin typeface="Times" charset="0"/>
                <a:ea typeface="Times" charset="0"/>
                <a:cs typeface="Times" charset="0"/>
              </a:rPr>
              <a:t>THE VACATION BIBLE SCHOOL WORKER’S COVENANT</a:t>
            </a:r>
            <a:endParaRPr lang="en-US" sz="1100" dirty="0">
              <a:latin typeface="Times" charset="0"/>
              <a:ea typeface="Times" charset="0"/>
              <a:cs typeface="Times" charset="0"/>
            </a:endParaRPr>
          </a:p>
          <a:p>
            <a:pPr marL="0" indent="0" algn="just">
              <a:spcBef>
                <a:spcPts val="0"/>
              </a:spcBef>
              <a:buNone/>
            </a:pPr>
            <a:r>
              <a:rPr lang="en-US" sz="1100" dirty="0">
                <a:latin typeface="Times" charset="0"/>
                <a:ea typeface="Times" charset="0"/>
                <a:cs typeface="Times" charset="0"/>
              </a:rPr>
              <a:t>Recognizing that the privilege of guiding people in the Christian way of life is worthy of my best, I covenant, as a worker in the Vacation Bible School ministry of my church, to strive to be faithful first to God, then to the work of ministry.  </a:t>
            </a:r>
          </a:p>
          <a:p>
            <a:pPr marL="0" indent="0" algn="just">
              <a:spcBef>
                <a:spcPts val="0"/>
              </a:spcBef>
              <a:buNone/>
            </a:pPr>
            <a:endParaRPr lang="en-US" sz="1100" dirty="0">
              <a:latin typeface="Times" charset="0"/>
              <a:ea typeface="Times" charset="0"/>
              <a:cs typeface="Times" charset="0"/>
            </a:endParaRPr>
          </a:p>
          <a:p>
            <a:pPr marL="0" indent="0" algn="just">
              <a:spcBef>
                <a:spcPts val="0"/>
              </a:spcBef>
              <a:buNone/>
            </a:pPr>
            <a:r>
              <a:rPr lang="en-US" sz="1100" dirty="0">
                <a:latin typeface="Times" charset="0"/>
                <a:ea typeface="Times" charset="0"/>
                <a:cs typeface="Times" charset="0"/>
              </a:rPr>
              <a:t>With God’s help and grace, I humbly and earnestly pledge myself to the following standards, which our church has adopted—believing them to be in accordance with His plan:  </a:t>
            </a:r>
          </a:p>
          <a:p>
            <a:pPr marL="228600" lvl="0" indent="-228600" algn="just">
              <a:spcBef>
                <a:spcPts val="0"/>
              </a:spcBef>
              <a:buFont typeface="+mj-lt"/>
              <a:buAutoNum type="arabicPeriod"/>
            </a:pPr>
            <a:r>
              <a:rPr lang="en-US" sz="1100" dirty="0">
                <a:latin typeface="Times" charset="0"/>
                <a:ea typeface="Times" charset="0"/>
                <a:cs typeface="Times" charset="0"/>
              </a:rPr>
              <a:t>I will at all times manifest a deep spiritual concern for the welfare of the members of my class. My first desire shall be to bring about the salvation of each child who does not know the Lord Jesus Christ, and to encourage the spiritual growth of those who do. I will endeavor to have all in my class attain a high standard of regularity, punctuality, preparation of lesson, offerings, prayers, etc. (2 Timothy 2:2)</a:t>
            </a:r>
          </a:p>
          <a:p>
            <a:pPr marL="228600" lvl="0" indent="-228600" algn="just">
              <a:spcBef>
                <a:spcPts val="0"/>
              </a:spcBef>
              <a:buFont typeface="+mj-lt"/>
              <a:buAutoNum type="arabicPeriod"/>
            </a:pPr>
            <a:r>
              <a:rPr lang="en-US" sz="1100" dirty="0">
                <a:latin typeface="Times" charset="0"/>
                <a:ea typeface="Times" charset="0"/>
                <a:cs typeface="Times" charset="0"/>
              </a:rPr>
              <a:t>As a worker of this Vacation Bible School, I will teach in accordance with its doctrines—abstaining from all appearances of evil—and will set an example in dress, conversation, Christian deportment, and prayer. (1 Thessalonians 5:22-23)</a:t>
            </a:r>
          </a:p>
          <a:p>
            <a:pPr marL="228600" lvl="0" indent="-228600" algn="just">
              <a:spcBef>
                <a:spcPts val="0"/>
              </a:spcBef>
              <a:buFont typeface="+mj-lt"/>
              <a:buAutoNum type="arabicPeriod"/>
            </a:pPr>
            <a:r>
              <a:rPr lang="en-US" sz="1100" dirty="0">
                <a:latin typeface="Times" charset="0"/>
                <a:ea typeface="Times" charset="0"/>
                <a:cs typeface="Times" charset="0"/>
              </a:rPr>
              <a:t>I will use my gifts, cooperate wholeheartedly in the plans and activities of the church and the VBS, and attend all VBS worker’s meetings and/or worker training preparation sessions. (Acts 20:27; 1 Corinthians 3:9; 2 Timothy 2:15)</a:t>
            </a:r>
          </a:p>
          <a:p>
            <a:pPr marL="228600" lvl="0" indent="-228600" algn="just">
              <a:spcBef>
                <a:spcPts val="0"/>
              </a:spcBef>
              <a:buFont typeface="+mj-lt"/>
              <a:buAutoNum type="arabicPeriod"/>
            </a:pPr>
            <a:r>
              <a:rPr lang="en-US" sz="1100" dirty="0">
                <a:latin typeface="Times" charset="0"/>
                <a:ea typeface="Times" charset="0"/>
                <a:cs typeface="Times" charset="0"/>
              </a:rPr>
              <a:t>I will not allow my own reputation or that of our church to be hurt in any way as a result of my behavior with the children. In order to avoid any appearance of evil (1 Thessalonians 5:22), I will </a:t>
            </a:r>
            <a:r>
              <a:rPr lang="en-US" sz="1100" b="1" i="1" dirty="0">
                <a:latin typeface="Times" charset="0"/>
                <a:ea typeface="Times" charset="0"/>
                <a:cs typeface="Times" charset="0"/>
              </a:rPr>
              <a:t>at all times </a:t>
            </a:r>
            <a:r>
              <a:rPr lang="en-US" sz="1100" dirty="0">
                <a:latin typeface="Times" charset="0"/>
                <a:ea typeface="Times" charset="0"/>
                <a:cs typeface="Times" charset="0"/>
              </a:rPr>
              <a:t>avoid the following: </a:t>
            </a:r>
          </a:p>
          <a:p>
            <a:pPr marL="685800" lvl="1" indent="-228600">
              <a:spcBef>
                <a:spcPts val="0"/>
              </a:spcBef>
              <a:buFont typeface="Arial" charset="0"/>
              <a:buChar char="•"/>
            </a:pPr>
            <a:r>
              <a:rPr lang="en-US" sz="1100" dirty="0">
                <a:latin typeface="Times" charset="0"/>
                <a:ea typeface="Times" charset="0"/>
                <a:cs typeface="Times" charset="0"/>
              </a:rPr>
              <a:t>Being alone with a child, unless he or she is my own child;</a:t>
            </a:r>
          </a:p>
          <a:p>
            <a:pPr marL="685800" lvl="1" indent="-228600">
              <a:spcBef>
                <a:spcPts val="0"/>
              </a:spcBef>
              <a:buFont typeface="Arial" charset="0"/>
              <a:buChar char="•"/>
            </a:pPr>
            <a:r>
              <a:rPr lang="en-US" sz="1100" dirty="0">
                <a:latin typeface="Times" charset="0"/>
                <a:ea typeface="Times" charset="0"/>
                <a:cs typeface="Times" charset="0"/>
              </a:rPr>
              <a:t>Carrying an older child, sitting him or her on my lap, or hugging with full body contact; </a:t>
            </a:r>
          </a:p>
          <a:p>
            <a:pPr marL="685800" lvl="1" indent="-228600">
              <a:spcBef>
                <a:spcPts val="0"/>
              </a:spcBef>
              <a:buFont typeface="Arial" charset="0"/>
              <a:buChar char="•"/>
            </a:pPr>
            <a:r>
              <a:rPr lang="en-US" sz="1100" dirty="0">
                <a:latin typeface="Times" charset="0"/>
                <a:ea typeface="Times" charset="0"/>
                <a:cs typeface="Times" charset="0"/>
              </a:rPr>
              <a:t>Touching a child in an inappropriate </a:t>
            </a:r>
            <a:r>
              <a:rPr lang="en-US" sz="1100" b="1" i="1" dirty="0">
                <a:latin typeface="Times" charset="0"/>
                <a:ea typeface="Times" charset="0"/>
                <a:cs typeface="Times" charset="0"/>
              </a:rPr>
              <a:t>or </a:t>
            </a:r>
            <a:r>
              <a:rPr lang="en-US" sz="1100" dirty="0">
                <a:latin typeface="Times" charset="0"/>
                <a:ea typeface="Times" charset="0"/>
                <a:cs typeface="Times" charset="0"/>
              </a:rPr>
              <a:t>rough manner; or,</a:t>
            </a:r>
          </a:p>
          <a:p>
            <a:pPr marL="685800" lvl="1" indent="-228600">
              <a:spcBef>
                <a:spcPts val="0"/>
              </a:spcBef>
              <a:buFont typeface="Arial" charset="0"/>
              <a:buChar char="•"/>
            </a:pPr>
            <a:r>
              <a:rPr lang="en-US" sz="1100" dirty="0">
                <a:latin typeface="Times" charset="0"/>
                <a:ea typeface="Times" charset="0"/>
                <a:cs typeface="Times" charset="0"/>
              </a:rPr>
              <a:t>Talking to a child with an inappropriate tone or manner.</a:t>
            </a:r>
          </a:p>
          <a:p>
            <a:pPr marL="228600" indent="-228600">
              <a:spcBef>
                <a:spcPts val="0"/>
              </a:spcBef>
              <a:buFont typeface="+mj-lt"/>
              <a:buAutoNum type="arabicPeriod"/>
            </a:pPr>
            <a:r>
              <a:rPr lang="en-US" sz="1100" dirty="0">
                <a:latin typeface="Times" charset="0"/>
                <a:ea typeface="Times" charset="0"/>
                <a:cs typeface="Times" charset="0"/>
              </a:rPr>
              <a:t>If at any time, through sickness or any other emergency, I am unable to teach my class, I will, if at all possible, get in touch with the VBS Director as soon as possible. I will at all times strive to arrive at VBS 15-30 minutes prior to the beginning of the day’s session. </a:t>
            </a:r>
            <a:br>
              <a:rPr lang="en-US" sz="1100" dirty="0">
                <a:latin typeface="Times" charset="0"/>
                <a:ea typeface="Times" charset="0"/>
                <a:cs typeface="Times" charset="0"/>
              </a:rPr>
            </a:br>
            <a:r>
              <a:rPr lang="en-US" sz="1100" dirty="0">
                <a:latin typeface="Times" charset="0"/>
                <a:ea typeface="Times" charset="0"/>
                <a:cs typeface="Times" charset="0"/>
              </a:rPr>
              <a:t> </a:t>
            </a:r>
          </a:p>
          <a:p>
            <a:pPr marL="0" indent="0">
              <a:buNone/>
            </a:pPr>
            <a:r>
              <a:rPr lang="en-US" sz="1100" dirty="0">
                <a:latin typeface="Times" charset="0"/>
                <a:ea typeface="Times" charset="0"/>
                <a:cs typeface="Times" charset="0"/>
              </a:rPr>
              <a:t>Signed: ____________________________________________ Date: _______________ </a:t>
            </a:r>
          </a:p>
        </p:txBody>
      </p:sp>
      <p:sp>
        <p:nvSpPr>
          <p:cNvPr id="5" name="Rectangle 4"/>
          <p:cNvSpPr/>
          <p:nvPr/>
        </p:nvSpPr>
        <p:spPr>
          <a:xfrm>
            <a:off x="1997612" y="1226803"/>
            <a:ext cx="6780628" cy="369332"/>
          </a:xfrm>
          <a:prstGeom prst="rect">
            <a:avLst/>
          </a:prstGeom>
        </p:spPr>
        <p:txBody>
          <a:bodyPr wrap="square">
            <a:spAutoFit/>
          </a:bodyPr>
          <a:lstStyle/>
          <a:p>
            <a:r>
              <a:rPr lang="en-US" b="1" dirty="0">
                <a:latin typeface="Times New Roman" charset="0"/>
                <a:ea typeface="Times New Roman" charset="0"/>
                <a:cs typeface="Times New Roman" charset="0"/>
              </a:rPr>
              <a:t>[Your Church Name]  •  </a:t>
            </a:r>
            <a:r>
              <a:rPr lang="en-US" dirty="0">
                <a:latin typeface="Times New Roman" charset="0"/>
                <a:ea typeface="Times New Roman" charset="0"/>
                <a:cs typeface="Times New Roman" charset="0"/>
              </a:rPr>
              <a:t>[Your church address] </a:t>
            </a:r>
          </a:p>
        </p:txBody>
      </p:sp>
      <p:pic>
        <p:nvPicPr>
          <p:cNvPr id="3" name="Picture 2" descr="A logo with text and images&#10;&#10;AI-generated content may be incorrect.">
            <a:extLst>
              <a:ext uri="{FF2B5EF4-FFF2-40B4-BE49-F238E27FC236}">
                <a16:creationId xmlns:a16="http://schemas.microsoft.com/office/drawing/2014/main" id="{FFDE7CA2-CAFA-F109-3D55-DB0528EE40FD}"/>
              </a:ext>
            </a:extLst>
          </p:cNvPr>
          <p:cNvPicPr>
            <a:picLocks noChangeAspect="1"/>
          </p:cNvPicPr>
          <p:nvPr/>
        </p:nvPicPr>
        <p:blipFill>
          <a:blip r:embed="rId3"/>
          <a:stretch>
            <a:fillRect/>
          </a:stretch>
        </p:blipFill>
        <p:spPr>
          <a:xfrm>
            <a:off x="356616" y="267929"/>
            <a:ext cx="1527977" cy="1494091"/>
          </a:xfrm>
          <a:prstGeom prst="rect">
            <a:avLst/>
          </a:prstGeom>
        </p:spPr>
      </p:pic>
    </p:spTree>
    <p:extLst>
      <p:ext uri="{BB962C8B-B14F-4D97-AF65-F5344CB8AC3E}">
        <p14:creationId xmlns:p14="http://schemas.microsoft.com/office/powerpoint/2010/main" val="2793952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743844" y="918403"/>
            <a:ext cx="5717620" cy="1362075"/>
          </a:xfrm>
        </p:spPr>
        <p:txBody>
          <a:bodyPr/>
          <a:lstStyle/>
          <a:p>
            <a:r>
              <a:rPr lang="fr-FR" dirty="0">
                <a:solidFill>
                  <a:srgbClr val="074290"/>
                </a:solidFill>
                <a:latin typeface="Arial Black" panose="020B0604020202020204" pitchFamily="34" charset="0"/>
                <a:cs typeface="Arial Black" panose="020B0604020202020204" pitchFamily="34" charset="0"/>
              </a:rPr>
              <a:t>Q</a:t>
            </a:r>
            <a:r>
              <a:rPr lang="en-US" dirty="0">
                <a:solidFill>
                  <a:srgbClr val="074290"/>
                </a:solidFill>
                <a:latin typeface="Arial Black" panose="020B0604020202020204" pitchFamily="34" charset="0"/>
                <a:cs typeface="Arial Black" panose="020B0604020202020204" pitchFamily="34" charset="0"/>
              </a:rPr>
              <a:t>uestions</a:t>
            </a:r>
            <a:br>
              <a:rPr lang="en-US" dirty="0">
                <a:solidFill>
                  <a:srgbClr val="074290"/>
                </a:solidFill>
                <a:latin typeface="Arial Black" panose="020B0604020202020204" pitchFamily="34" charset="0"/>
                <a:cs typeface="Arial Black" panose="020B0604020202020204" pitchFamily="34" charset="0"/>
              </a:rPr>
            </a:br>
            <a:r>
              <a:rPr lang="en-US" dirty="0">
                <a:solidFill>
                  <a:srgbClr val="074290"/>
                </a:solidFill>
                <a:latin typeface="Arial Black" panose="020B0604020202020204" pitchFamily="34" charset="0"/>
                <a:cs typeface="Arial Black" panose="020B0604020202020204" pitchFamily="34" charset="0"/>
              </a:rPr>
              <a:t>and answers </a:t>
            </a:r>
          </a:p>
        </p:txBody>
      </p:sp>
      <p:pic>
        <p:nvPicPr>
          <p:cNvPr id="2" name="Picture 1" descr="A logo with text and images&#10;&#10;AI-generated content may be incorrect.">
            <a:extLst>
              <a:ext uri="{FF2B5EF4-FFF2-40B4-BE49-F238E27FC236}">
                <a16:creationId xmlns:a16="http://schemas.microsoft.com/office/drawing/2014/main" id="{0204F11A-03FB-8DF8-AC63-4CF8381D13E9}"/>
              </a:ext>
            </a:extLst>
          </p:cNvPr>
          <p:cNvPicPr>
            <a:picLocks noChangeAspect="1"/>
          </p:cNvPicPr>
          <p:nvPr/>
        </p:nvPicPr>
        <p:blipFill>
          <a:blip r:embed="rId3"/>
          <a:stretch>
            <a:fillRect/>
          </a:stretch>
        </p:blipFill>
        <p:spPr>
          <a:xfrm>
            <a:off x="145616" y="266957"/>
            <a:ext cx="2598228" cy="2540607"/>
          </a:xfrm>
          <a:prstGeom prst="rect">
            <a:avLst/>
          </a:prstGeom>
        </p:spPr>
      </p:pic>
      <p:pic>
        <p:nvPicPr>
          <p:cNvPr id="5" name="Picture 4" descr="A cartoon of a person holding a fish&#10;&#10;AI-generated content may be incorrect.">
            <a:extLst>
              <a:ext uri="{FF2B5EF4-FFF2-40B4-BE49-F238E27FC236}">
                <a16:creationId xmlns:a16="http://schemas.microsoft.com/office/drawing/2014/main" id="{51EEABBF-0C58-1E91-A3C1-DA2B3F4EB88E}"/>
              </a:ext>
            </a:extLst>
          </p:cNvPr>
          <p:cNvPicPr>
            <a:picLocks noChangeAspect="1"/>
          </p:cNvPicPr>
          <p:nvPr/>
        </p:nvPicPr>
        <p:blipFill>
          <a:blip r:embed="rId4"/>
          <a:stretch>
            <a:fillRect/>
          </a:stretch>
        </p:blipFill>
        <p:spPr>
          <a:xfrm>
            <a:off x="5026285" y="2233783"/>
            <a:ext cx="1685969" cy="3963647"/>
          </a:xfrm>
          <a:prstGeom prst="rect">
            <a:avLst/>
          </a:prstGeom>
        </p:spPr>
      </p:pic>
      <p:pic>
        <p:nvPicPr>
          <p:cNvPr id="7" name="Picture 6" descr="A cartoon of a child holding a fishing pole&#10;&#10;AI-generated content may be incorrect.">
            <a:extLst>
              <a:ext uri="{FF2B5EF4-FFF2-40B4-BE49-F238E27FC236}">
                <a16:creationId xmlns:a16="http://schemas.microsoft.com/office/drawing/2014/main" id="{4969B9D8-5507-624C-F37C-16C87534EE49}"/>
              </a:ext>
            </a:extLst>
          </p:cNvPr>
          <p:cNvPicPr>
            <a:picLocks noChangeAspect="1"/>
          </p:cNvPicPr>
          <p:nvPr/>
        </p:nvPicPr>
        <p:blipFill>
          <a:blip r:embed="rId5"/>
          <a:stretch>
            <a:fillRect/>
          </a:stretch>
        </p:blipFill>
        <p:spPr>
          <a:xfrm>
            <a:off x="559746" y="2623141"/>
            <a:ext cx="1706872" cy="3574290"/>
          </a:xfrm>
          <a:prstGeom prst="rect">
            <a:avLst/>
          </a:prstGeom>
        </p:spPr>
      </p:pic>
      <p:pic>
        <p:nvPicPr>
          <p:cNvPr id="9" name="Picture 8" descr="A cartoon of a person holding a fishing pole and a basket of fish&#10;&#10;AI-generated content may be incorrect.">
            <a:extLst>
              <a:ext uri="{FF2B5EF4-FFF2-40B4-BE49-F238E27FC236}">
                <a16:creationId xmlns:a16="http://schemas.microsoft.com/office/drawing/2014/main" id="{2E7ACD6D-389E-44D7-B986-D006A931DDA6}"/>
              </a:ext>
            </a:extLst>
          </p:cNvPr>
          <p:cNvPicPr>
            <a:picLocks noChangeAspect="1"/>
          </p:cNvPicPr>
          <p:nvPr/>
        </p:nvPicPr>
        <p:blipFill>
          <a:blip r:embed="rId6"/>
          <a:stretch>
            <a:fillRect/>
          </a:stretch>
        </p:blipFill>
        <p:spPr>
          <a:xfrm>
            <a:off x="1077309" y="2515435"/>
            <a:ext cx="2180351" cy="3802940"/>
          </a:xfrm>
          <a:prstGeom prst="rect">
            <a:avLst/>
          </a:prstGeom>
        </p:spPr>
      </p:pic>
      <p:pic>
        <p:nvPicPr>
          <p:cNvPr id="13" name="Picture 12" descr="A person holding a fishing pole and a fish&#10;&#10;AI-generated content may be incorrect.">
            <a:extLst>
              <a:ext uri="{FF2B5EF4-FFF2-40B4-BE49-F238E27FC236}">
                <a16:creationId xmlns:a16="http://schemas.microsoft.com/office/drawing/2014/main" id="{7D65A0F9-6783-75DE-E8B5-9DF5AE7EAACF}"/>
              </a:ext>
            </a:extLst>
          </p:cNvPr>
          <p:cNvPicPr>
            <a:picLocks noChangeAspect="1"/>
          </p:cNvPicPr>
          <p:nvPr/>
        </p:nvPicPr>
        <p:blipFill>
          <a:blip r:embed="rId7"/>
          <a:stretch>
            <a:fillRect/>
          </a:stretch>
        </p:blipFill>
        <p:spPr>
          <a:xfrm>
            <a:off x="6371518" y="1941341"/>
            <a:ext cx="2180350" cy="4377033"/>
          </a:xfrm>
          <a:prstGeom prst="rect">
            <a:avLst/>
          </a:prstGeom>
        </p:spPr>
      </p:pic>
      <p:pic>
        <p:nvPicPr>
          <p:cNvPr id="15" name="Picture 14" descr="A cartoon of a child with a basket of food&#10;&#10;AI-generated content may be incorrect.">
            <a:extLst>
              <a:ext uri="{FF2B5EF4-FFF2-40B4-BE49-F238E27FC236}">
                <a16:creationId xmlns:a16="http://schemas.microsoft.com/office/drawing/2014/main" id="{CB09AA1D-C412-DE44-03AD-74C4FE7515CD}"/>
              </a:ext>
            </a:extLst>
          </p:cNvPr>
          <p:cNvPicPr>
            <a:picLocks noChangeAspect="1"/>
          </p:cNvPicPr>
          <p:nvPr/>
        </p:nvPicPr>
        <p:blipFill>
          <a:blip r:embed="rId8"/>
          <a:stretch>
            <a:fillRect/>
          </a:stretch>
        </p:blipFill>
        <p:spPr>
          <a:xfrm>
            <a:off x="4031485" y="3005059"/>
            <a:ext cx="1603007" cy="3155919"/>
          </a:xfrm>
          <a:prstGeom prst="rect">
            <a:avLst/>
          </a:prstGeom>
        </p:spPr>
      </p:pic>
      <p:pic>
        <p:nvPicPr>
          <p:cNvPr id="16" name="Picture 15" descr="A cartoon of a child fishing&#10;&#10;AI-generated content may be incorrect.">
            <a:extLst>
              <a:ext uri="{FF2B5EF4-FFF2-40B4-BE49-F238E27FC236}">
                <a16:creationId xmlns:a16="http://schemas.microsoft.com/office/drawing/2014/main" id="{0C24D6C2-A35A-C7DA-38BD-EDCC9AC9AA99}"/>
              </a:ext>
            </a:extLst>
          </p:cNvPr>
          <p:cNvPicPr>
            <a:picLocks noChangeAspect="1"/>
          </p:cNvPicPr>
          <p:nvPr/>
        </p:nvPicPr>
        <p:blipFill>
          <a:blip r:embed="rId9"/>
          <a:stretch>
            <a:fillRect/>
          </a:stretch>
        </p:blipFill>
        <p:spPr>
          <a:xfrm>
            <a:off x="2901148" y="3455719"/>
            <a:ext cx="1547866" cy="2720035"/>
          </a:xfrm>
          <a:prstGeom prst="rect">
            <a:avLst/>
          </a:prstGeom>
        </p:spPr>
      </p:pic>
    </p:spTree>
    <p:extLst>
      <p:ext uri="{BB962C8B-B14F-4D97-AF65-F5344CB8AC3E}">
        <p14:creationId xmlns:p14="http://schemas.microsoft.com/office/powerpoint/2010/main" val="745495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973811"/>
            <a:ext cx="7772400" cy="722475"/>
          </a:xfrm>
        </p:spPr>
        <p:txBody>
          <a:bodyPr/>
          <a:lstStyle/>
          <a:p>
            <a:pPr algn="ctr"/>
            <a:r>
              <a:rPr lang="en-US" dirty="0">
                <a:solidFill>
                  <a:srgbClr val="074290"/>
                </a:solidFill>
                <a:latin typeface="Arial Black" panose="020B0604020202020204" pitchFamily="34" charset="0"/>
                <a:cs typeface="Arial Black" panose="020B0604020202020204" pitchFamily="34" charset="0"/>
              </a:rPr>
              <a:t>Close in prayer</a:t>
            </a:r>
          </a:p>
        </p:txBody>
      </p:sp>
      <p:pic>
        <p:nvPicPr>
          <p:cNvPr id="11" name="Picture 10" descr="A person and a child fishing&#10;&#10;AI-generated content may be incorrect.">
            <a:extLst>
              <a:ext uri="{FF2B5EF4-FFF2-40B4-BE49-F238E27FC236}">
                <a16:creationId xmlns:a16="http://schemas.microsoft.com/office/drawing/2014/main" id="{97BE1C3D-BD92-8AD6-FE7B-10F29032B3B2}"/>
              </a:ext>
            </a:extLst>
          </p:cNvPr>
          <p:cNvPicPr>
            <a:picLocks noChangeAspect="1"/>
          </p:cNvPicPr>
          <p:nvPr/>
        </p:nvPicPr>
        <p:blipFill>
          <a:blip r:embed="rId3"/>
          <a:stretch>
            <a:fillRect/>
          </a:stretch>
        </p:blipFill>
        <p:spPr>
          <a:xfrm>
            <a:off x="576261" y="699568"/>
            <a:ext cx="3391135" cy="2259939"/>
          </a:xfrm>
          <a:prstGeom prst="rect">
            <a:avLst/>
          </a:prstGeom>
          <a:effectLst>
            <a:softEdge rad="291480"/>
          </a:effectLst>
        </p:spPr>
      </p:pic>
      <p:pic>
        <p:nvPicPr>
          <p:cNvPr id="13" name="Picture 12" descr="A group of boys holding fishing rods&#10;&#10;AI-generated content may be incorrect.">
            <a:extLst>
              <a:ext uri="{FF2B5EF4-FFF2-40B4-BE49-F238E27FC236}">
                <a16:creationId xmlns:a16="http://schemas.microsoft.com/office/drawing/2014/main" id="{F77BD315-B700-F795-2A91-650086C3AE71}"/>
              </a:ext>
            </a:extLst>
          </p:cNvPr>
          <p:cNvPicPr>
            <a:picLocks noChangeAspect="1"/>
          </p:cNvPicPr>
          <p:nvPr/>
        </p:nvPicPr>
        <p:blipFill>
          <a:blip r:embed="rId4"/>
          <a:stretch>
            <a:fillRect/>
          </a:stretch>
        </p:blipFill>
        <p:spPr>
          <a:xfrm flipH="1">
            <a:off x="5176604" y="699568"/>
            <a:ext cx="3391135" cy="2259939"/>
          </a:xfrm>
          <a:prstGeom prst="rect">
            <a:avLst/>
          </a:prstGeom>
          <a:effectLst>
            <a:softEdge rad="291480"/>
          </a:effectLst>
        </p:spPr>
      </p:pic>
      <p:pic>
        <p:nvPicPr>
          <p:cNvPr id="15" name="Picture 14" descr="A person holding a fish up to her hand&#10;&#10;AI-generated content may be incorrect.">
            <a:extLst>
              <a:ext uri="{FF2B5EF4-FFF2-40B4-BE49-F238E27FC236}">
                <a16:creationId xmlns:a16="http://schemas.microsoft.com/office/drawing/2014/main" id="{2276A5A4-CCC0-45FF-2128-3949555AD93D}"/>
              </a:ext>
            </a:extLst>
          </p:cNvPr>
          <p:cNvPicPr>
            <a:picLocks noChangeAspect="1"/>
          </p:cNvPicPr>
          <p:nvPr/>
        </p:nvPicPr>
        <p:blipFill>
          <a:blip r:embed="rId5"/>
          <a:stretch>
            <a:fillRect/>
          </a:stretch>
        </p:blipFill>
        <p:spPr>
          <a:xfrm>
            <a:off x="4572000" y="3569113"/>
            <a:ext cx="4068765" cy="2713317"/>
          </a:xfrm>
          <a:prstGeom prst="rect">
            <a:avLst/>
          </a:prstGeom>
          <a:effectLst>
            <a:softEdge rad="357521"/>
          </a:effectLst>
        </p:spPr>
      </p:pic>
      <p:pic>
        <p:nvPicPr>
          <p:cNvPr id="3" name="Picture 2" descr="A logo with text and images&#10;&#10;AI-generated content may be incorrect.">
            <a:extLst>
              <a:ext uri="{FF2B5EF4-FFF2-40B4-BE49-F238E27FC236}">
                <a16:creationId xmlns:a16="http://schemas.microsoft.com/office/drawing/2014/main" id="{DDC8F697-AEC8-F301-89C8-903BA63D8DF6}"/>
              </a:ext>
            </a:extLst>
          </p:cNvPr>
          <p:cNvPicPr>
            <a:picLocks noChangeAspect="1"/>
          </p:cNvPicPr>
          <p:nvPr/>
        </p:nvPicPr>
        <p:blipFill>
          <a:blip r:embed="rId6"/>
          <a:stretch>
            <a:fillRect/>
          </a:stretch>
        </p:blipFill>
        <p:spPr>
          <a:xfrm>
            <a:off x="3524829" y="840205"/>
            <a:ext cx="2167367" cy="2119301"/>
          </a:xfrm>
          <a:prstGeom prst="rect">
            <a:avLst/>
          </a:prstGeom>
        </p:spPr>
      </p:pic>
      <p:pic>
        <p:nvPicPr>
          <p:cNvPr id="17" name="Picture 16" descr="A family fishing on a boat&#10;&#10;AI-generated content may be incorrect.">
            <a:extLst>
              <a:ext uri="{FF2B5EF4-FFF2-40B4-BE49-F238E27FC236}">
                <a16:creationId xmlns:a16="http://schemas.microsoft.com/office/drawing/2014/main" id="{F507764F-5F04-4A04-CEA9-77F926BA66BC}"/>
              </a:ext>
            </a:extLst>
          </p:cNvPr>
          <p:cNvPicPr>
            <a:picLocks noChangeAspect="1"/>
          </p:cNvPicPr>
          <p:nvPr/>
        </p:nvPicPr>
        <p:blipFill>
          <a:blip r:embed="rId7"/>
          <a:stretch>
            <a:fillRect/>
          </a:stretch>
        </p:blipFill>
        <p:spPr>
          <a:xfrm>
            <a:off x="722312" y="3600629"/>
            <a:ext cx="3849688" cy="2557803"/>
          </a:xfrm>
          <a:prstGeom prst="rect">
            <a:avLst/>
          </a:prstGeom>
          <a:effectLst>
            <a:softEdge rad="275686"/>
          </a:effectLst>
        </p:spPr>
      </p:pic>
    </p:spTree>
    <p:extLst>
      <p:ext uri="{BB962C8B-B14F-4D97-AF65-F5344CB8AC3E}">
        <p14:creationId xmlns:p14="http://schemas.microsoft.com/office/powerpoint/2010/main" val="1486513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12751</TotalTime>
  <Words>1216</Words>
  <Application>Microsoft Office PowerPoint</Application>
  <PresentationFormat>On-screen Show (4:3)</PresentationFormat>
  <Paragraphs>103</Paragraphs>
  <Slides>17</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ADLaM Display</vt:lpstr>
      <vt:lpstr>Arial</vt:lpstr>
      <vt:lpstr>Arial Black</vt:lpstr>
      <vt:lpstr>Calibri</vt:lpstr>
      <vt:lpstr>NeueAachenPro</vt:lpstr>
      <vt:lpstr>Times</vt:lpstr>
      <vt:lpstr>Times New Roman</vt:lpstr>
      <vt:lpstr>Office Theme</vt:lpstr>
      <vt:lpstr>Announcing VBS 2026</vt:lpstr>
      <vt:lpstr>WELCOME TO VBS 2026 WORKER’S TRAINING</vt:lpstr>
      <vt:lpstr>Motto:  I’m Hooked!</vt:lpstr>
      <vt:lpstr>PowerPoint Presentation</vt:lpstr>
      <vt:lpstr>Daily Expeditions</vt:lpstr>
      <vt:lpstr>Daily Expeditions</vt:lpstr>
      <vt:lpstr>FISHING EXPEDITION—Day 1</vt:lpstr>
      <vt:lpstr>FISHING EXPEDITION—Day 2</vt:lpstr>
      <vt:lpstr>FISHING EXPEDITION—Day 3</vt:lpstr>
      <vt:lpstr>FISHING EXPEDITION—Day 4</vt:lpstr>
      <vt:lpstr>FISHING EXPEDITION—Day 5</vt:lpstr>
      <vt:lpstr>Black History Anglers (Evangelists and Missionaries) </vt:lpstr>
      <vt:lpstr>Hopes for VBS</vt:lpstr>
      <vt:lpstr>VBS Schedule of Events</vt:lpstr>
      <vt:lpstr>Worker’s Covenant </vt:lpstr>
      <vt:lpstr>Questions and answers </vt:lpstr>
      <vt:lpstr>Close in prayer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Announcing VBS 2018</dc:title>
  <dc:creator>Joe Ella Darby</dc:creator>
  <cp:lastModifiedBy>Regina Hoosier</cp:lastModifiedBy>
  <cp:revision>46</cp:revision>
  <cp:lastPrinted>2025-11-25T22:00:32Z</cp:lastPrinted>
  <dcterms:created xsi:type="dcterms:W3CDTF">2017-09-26T14:50:30Z</dcterms:created>
  <dcterms:modified xsi:type="dcterms:W3CDTF">2026-01-14T21:52:22Z</dcterms:modified>
</cp:coreProperties>
</file>