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4" r:id="rId2"/>
    <p:sldId id="257" r:id="rId3"/>
    <p:sldId id="258" r:id="rId4"/>
    <p:sldId id="259" r:id="rId5"/>
    <p:sldId id="261" r:id="rId6"/>
    <p:sldId id="262" r:id="rId7"/>
    <p:sldId id="278" r:id="rId8"/>
    <p:sldId id="271" r:id="rId9"/>
    <p:sldId id="273" r:id="rId10"/>
    <p:sldId id="272" r:id="rId11"/>
    <p:sldId id="274" r:id="rId12"/>
    <p:sldId id="275" r:id="rId13"/>
    <p:sldId id="276" r:id="rId14"/>
    <p:sldId id="277" r:id="rId15"/>
    <p:sldId id="263" r:id="rId16"/>
    <p:sldId id="279" r:id="rId17"/>
    <p:sldId id="270" r:id="rId18"/>
    <p:sldId id="267" r:id="rId19"/>
    <p:sldId id="268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171"/>
    <p:restoredTop sz="94611"/>
  </p:normalViewPr>
  <p:slideViewPr>
    <p:cSldViewPr snapToGrid="0" snapToObjects="1">
      <p:cViewPr varScale="1">
        <p:scale>
          <a:sx n="64" d="100"/>
          <a:sy n="64" d="100"/>
        </p:scale>
        <p:origin x="10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3A2A7-2891-3A48-8861-612CCEF71C0F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90F48-40AE-8847-AB92-C6A5D417B1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406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90F48-40AE-8847-AB92-C6A5D417B18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13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E4F50-5755-11A3-24AE-A07086421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4A56D3-5908-1E6C-E15D-462A11FA0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7DE76-4D8B-8634-25AD-957599145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08105-CF57-A97E-079F-3BE15EA66C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90F48-40AE-8847-AB92-C6A5D417B18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508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035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08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23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884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1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15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99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558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66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83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7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C60AE-565A-0543-A623-00206D80FAFB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1F4C0-8B87-ED48-B4FD-A41F546BA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243" y="469743"/>
            <a:ext cx="7529512" cy="11430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VACATION BIBLE SCHOOL</a:t>
            </a:r>
            <a:br>
              <a:rPr lang="en-US" sz="4800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800" b="1" dirty="0">
                <a:latin typeface="Arial Black" panose="020B0604020202020204" pitchFamily="34" charset="0"/>
                <a:cs typeface="Arial Black" panose="020B0604020202020204" pitchFamily="34" charset="0"/>
              </a:rPr>
              <a:t>OPENING ASSEMBLY</a:t>
            </a:r>
          </a:p>
        </p:txBody>
      </p:sp>
      <p:pic>
        <p:nvPicPr>
          <p:cNvPr id="10" name="Picture 9" descr="A logo with text and images&#10;&#10;AI-generated content may be incorrect.">
            <a:extLst>
              <a:ext uri="{FF2B5EF4-FFF2-40B4-BE49-F238E27FC236}">
                <a16:creationId xmlns:a16="http://schemas.microsoft.com/office/drawing/2014/main" id="{3E8D2A38-4AEA-CED9-8764-D7D8802ED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776" y="1612743"/>
            <a:ext cx="4540446" cy="4439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8D1C9B-5D3A-5D11-BB97-EFE33815C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688" y="2742009"/>
            <a:ext cx="2500312" cy="3958828"/>
          </a:xfrm>
          <a:prstGeom prst="rect">
            <a:avLst/>
          </a:prstGeom>
        </p:spPr>
      </p:pic>
      <p:pic>
        <p:nvPicPr>
          <p:cNvPr id="17" name="Picture 16" descr="A cartoon of a child holding a fishing pole&#10;&#10;AI-generated content may be incorrect.">
            <a:extLst>
              <a:ext uri="{FF2B5EF4-FFF2-40B4-BE49-F238E27FC236}">
                <a16:creationId xmlns:a16="http://schemas.microsoft.com/office/drawing/2014/main" id="{E542916D-E738-D638-30F9-8359B7941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84793"/>
            <a:ext cx="2814638" cy="55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6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238" y="731837"/>
            <a:ext cx="7572375" cy="685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 Black" panose="020B0604020202020204" pitchFamily="34" charset="0"/>
                <a:cs typeface="Arial Black" panose="020B0604020202020204" pitchFamily="34" charset="0"/>
              </a:rPr>
              <a:t>Welcome to VBS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1628775"/>
            <a:ext cx="7058026" cy="449738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[Insert Your Church Name]</a:t>
            </a:r>
          </a:p>
          <a:p>
            <a:pPr marL="0" indent="0" algn="ctr">
              <a:buNone/>
            </a:pPr>
            <a:r>
              <a:rPr lang="en-US" dirty="0"/>
              <a:t>[Insert Date]</a:t>
            </a:r>
          </a:p>
        </p:txBody>
      </p:sp>
      <p:pic>
        <p:nvPicPr>
          <p:cNvPr id="4" name="Picture 3" descr="A logo with text and images&#10;&#10;AI-generated content may be incorrect.">
            <a:extLst>
              <a:ext uri="{FF2B5EF4-FFF2-40B4-BE49-F238E27FC236}">
                <a16:creationId xmlns:a16="http://schemas.microsoft.com/office/drawing/2014/main" id="{796BBBB6-CB52-BA61-9BB7-45E1DD895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536" y="3066547"/>
            <a:ext cx="2211728" cy="216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and a child fishing&#10;&#10;AI-generated content may be incorrect.">
            <a:extLst>
              <a:ext uri="{FF2B5EF4-FFF2-40B4-BE49-F238E27FC236}">
                <a16:creationId xmlns:a16="http://schemas.microsoft.com/office/drawing/2014/main" id="{B1568327-DBDB-DF19-1E8E-E02FFCC90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97114" y="2152950"/>
            <a:ext cx="7772400" cy="273060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Key verse</a:t>
            </a:r>
            <a:br>
              <a:rPr lang="en-US" dirty="0"/>
            </a:br>
            <a:br>
              <a:rPr lang="en-US" dirty="0"/>
            </a:br>
            <a:r>
              <a:rPr lang="en-US" sz="2400" b="0" dirty="0"/>
              <a:t>[Insert Key Verse for the Day]</a:t>
            </a:r>
          </a:p>
        </p:txBody>
      </p:sp>
    </p:spTree>
    <p:extLst>
      <p:ext uri="{BB962C8B-B14F-4D97-AF65-F5344CB8AC3E}">
        <p14:creationId xmlns:p14="http://schemas.microsoft.com/office/powerpoint/2010/main" val="61520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8899" y="2546497"/>
            <a:ext cx="3886201" cy="8825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prayer</a:t>
            </a:r>
          </a:p>
        </p:txBody>
      </p:sp>
    </p:spTree>
    <p:extLst>
      <p:ext uri="{BB962C8B-B14F-4D97-AF65-F5344CB8AC3E}">
        <p14:creationId xmlns:p14="http://schemas.microsoft.com/office/powerpoint/2010/main" val="109793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3419475" y="427038"/>
            <a:ext cx="5562600" cy="586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baseline="30000" dirty="0">
                <a:solidFill>
                  <a:srgbClr val="FF0000"/>
                </a:solidFill>
                <a:latin typeface="Arial" charset="0"/>
              </a:rPr>
              <a:t>Pledge to the Christian Flag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00" b="1" baseline="30000" dirty="0">
                <a:latin typeface="Arial" charset="0"/>
              </a:rPr>
              <a:t>I pledge allegiance to the Christian flag, </a:t>
            </a:r>
            <a:br>
              <a:rPr lang="en-US" altLang="en-US" sz="2600" b="1" baseline="30000" dirty="0">
                <a:latin typeface="Arial" charset="0"/>
              </a:rPr>
            </a:br>
            <a:r>
              <a:rPr lang="en-US" altLang="en-US" sz="2600" b="1" baseline="30000" dirty="0">
                <a:latin typeface="Arial" charset="0"/>
              </a:rPr>
              <a:t>and to the Savior for whose kingdom it stands;</a:t>
            </a:r>
            <a:br>
              <a:rPr lang="en-US" altLang="en-US" sz="2600" b="1" baseline="30000" dirty="0">
                <a:latin typeface="Arial" charset="0"/>
              </a:rPr>
            </a:br>
            <a:r>
              <a:rPr lang="en-US" altLang="en-US" sz="2600" b="1" baseline="30000" dirty="0">
                <a:latin typeface="Arial" charset="0"/>
              </a:rPr>
              <a:t>one family of God, uniting all Christians in service and love.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baseline="30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baseline="30000" dirty="0">
                <a:solidFill>
                  <a:srgbClr val="008000"/>
                </a:solidFill>
                <a:latin typeface="Arial" charset="0"/>
              </a:rPr>
              <a:t>Pledge to the Bible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00" b="1" baseline="30000" dirty="0">
                <a:latin typeface="Arial" charset="0"/>
              </a:rPr>
              <a:t>I pledge allegiance to the Bible,</a:t>
            </a:r>
            <a:br>
              <a:rPr lang="en-US" altLang="en-US" sz="2600" b="1" baseline="30000" dirty="0">
                <a:latin typeface="Arial" charset="0"/>
              </a:rPr>
            </a:br>
            <a:r>
              <a:rPr lang="en-US" altLang="en-US" sz="2600" b="1" baseline="30000" dirty="0">
                <a:latin typeface="Arial" charset="0"/>
              </a:rPr>
              <a:t>God’</a:t>
            </a:r>
            <a:r>
              <a:rPr lang="en-US" altLang="ja-JP" sz="2600" b="1" baseline="30000" dirty="0">
                <a:latin typeface="Arial" charset="0"/>
              </a:rPr>
              <a:t>s Holy Word.</a:t>
            </a:r>
            <a:br>
              <a:rPr lang="en-US" altLang="ja-JP" sz="2600" b="1" baseline="30000" dirty="0">
                <a:latin typeface="Arial" charset="0"/>
              </a:rPr>
            </a:br>
            <a:r>
              <a:rPr lang="en-US" altLang="ja-JP" sz="2600" b="1" baseline="30000" dirty="0">
                <a:latin typeface="Arial" charset="0"/>
              </a:rPr>
              <a:t>I will make it a lamp unto my feet</a:t>
            </a:r>
            <a:br>
              <a:rPr lang="en-US" altLang="ja-JP" sz="2600" b="1" baseline="30000" dirty="0">
                <a:latin typeface="Arial" charset="0"/>
              </a:rPr>
            </a:br>
            <a:r>
              <a:rPr lang="en-US" altLang="ja-JP" sz="2600" b="1" baseline="30000" dirty="0">
                <a:latin typeface="Arial" charset="0"/>
              </a:rPr>
              <a:t>and a light unto my path.</a:t>
            </a:r>
            <a:br>
              <a:rPr lang="en-US" altLang="ja-JP" sz="2600" b="1" baseline="30000" dirty="0">
                <a:latin typeface="Arial" charset="0"/>
              </a:rPr>
            </a:br>
            <a:r>
              <a:rPr lang="en-US" altLang="ja-JP" sz="2600" b="1" baseline="30000" dirty="0">
                <a:latin typeface="Arial" charset="0"/>
              </a:rPr>
              <a:t>I will hide its words in my heart</a:t>
            </a:r>
            <a:br>
              <a:rPr lang="en-US" altLang="ja-JP" sz="2600" b="1" baseline="30000" dirty="0">
                <a:latin typeface="Arial" charset="0"/>
              </a:rPr>
            </a:br>
            <a:r>
              <a:rPr lang="en-US" altLang="ja-JP" sz="2600" b="1" baseline="30000" dirty="0">
                <a:latin typeface="Arial" charset="0"/>
              </a:rPr>
              <a:t>that I might not sin against God.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baseline="30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baseline="30000" dirty="0">
                <a:solidFill>
                  <a:srgbClr val="0000FF"/>
                </a:solidFill>
                <a:latin typeface="Arial" charset="0"/>
              </a:rPr>
              <a:t>Pledge to the American Flag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00" b="1" baseline="30000" dirty="0">
                <a:latin typeface="Arial" charset="0"/>
              </a:rPr>
              <a:t>I pledge allegiance to the flag</a:t>
            </a:r>
            <a:br>
              <a:rPr lang="en-US" altLang="en-US" sz="2600" b="1" baseline="30000" dirty="0">
                <a:latin typeface="Arial" charset="0"/>
              </a:rPr>
            </a:br>
            <a:r>
              <a:rPr lang="en-US" altLang="en-US" sz="2600" b="1" baseline="30000" dirty="0">
                <a:latin typeface="Arial" charset="0"/>
              </a:rPr>
              <a:t>of the United States of America,</a:t>
            </a:r>
            <a:br>
              <a:rPr lang="en-US" altLang="en-US" sz="2600" b="1" baseline="30000" dirty="0">
                <a:latin typeface="Arial" charset="0"/>
              </a:rPr>
            </a:br>
            <a:r>
              <a:rPr lang="en-US" altLang="en-US" sz="2600" b="1" baseline="30000" dirty="0">
                <a:latin typeface="Arial" charset="0"/>
              </a:rPr>
              <a:t>and to the Republic for which it stands;</a:t>
            </a:r>
            <a:br>
              <a:rPr lang="en-US" altLang="en-US" sz="2600" b="1" baseline="30000" dirty="0">
                <a:latin typeface="Arial" charset="0"/>
              </a:rPr>
            </a:br>
            <a:r>
              <a:rPr lang="en-US" altLang="en-US" sz="2600" b="1" baseline="30000" dirty="0">
                <a:latin typeface="Arial" charset="0"/>
              </a:rPr>
              <a:t>one nation, under God, indivisible,</a:t>
            </a:r>
            <a:br>
              <a:rPr lang="en-US" altLang="en-US" sz="2600" b="1" baseline="30000" dirty="0">
                <a:latin typeface="Arial" charset="0"/>
              </a:rPr>
            </a:br>
            <a:r>
              <a:rPr lang="en-US" altLang="en-US" sz="2600" b="1" baseline="30000" dirty="0">
                <a:latin typeface="Arial" charset="0"/>
              </a:rPr>
              <a:t>with liberty and justice for all.</a:t>
            </a:r>
          </a:p>
        </p:txBody>
      </p:sp>
      <p:pic>
        <p:nvPicPr>
          <p:cNvPr id="5" name="Picture 3" descr="christian flag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7038"/>
            <a:ext cx="22764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oly bibl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22292"/>
            <a:ext cx="22764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american flag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66630"/>
            <a:ext cx="22764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389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1343025"/>
            <a:ext cx="7529514" cy="70326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THEME SONG:</a:t>
            </a:r>
            <a:br>
              <a:rPr lang="en-US" sz="36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br>
              <a:rPr lang="en-US" sz="1300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5300" b="1" dirty="0">
                <a:latin typeface="Arial Black" panose="020B0604020202020204" pitchFamily="34" charset="0"/>
                <a:cs typeface="Arial Black" panose="020B0604020202020204" pitchFamily="34" charset="0"/>
              </a:rPr>
              <a:t>“Hooked On Jesus”</a:t>
            </a:r>
            <a:br>
              <a:rPr lang="en-US" sz="5300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Lyrics by Ahmad Jamal McGhee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5" y="2628899"/>
            <a:ext cx="7529514" cy="34972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4" name="Picture 3" descr="A logo with text and images&#10;&#10;AI-generated content may be incorrect.">
            <a:extLst>
              <a:ext uri="{FF2B5EF4-FFF2-40B4-BE49-F238E27FC236}">
                <a16:creationId xmlns:a16="http://schemas.microsoft.com/office/drawing/2014/main" id="{134A0F66-B035-284E-D92B-1003C04AF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803" y="2696184"/>
            <a:ext cx="3438957" cy="336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5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BDAF5-7CC8-437B-1A49-8CA4699D4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638BD-9545-99F4-8EA9-D67F35A57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903293"/>
            <a:ext cx="7529514" cy="1143000"/>
          </a:xfrm>
        </p:spPr>
        <p:txBody>
          <a:bodyPr>
            <a:normAutofit fontScale="90000"/>
          </a:bodyPr>
          <a:lstStyle/>
          <a:p>
            <a:r>
              <a:rPr lang="en-US" sz="22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THEME SONG:</a:t>
            </a:r>
            <a:br>
              <a:rPr lang="en-US" sz="22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br>
              <a:rPr lang="en-US" sz="1300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b="1" dirty="0">
                <a:latin typeface="Arial Black" panose="020B0604020202020204" pitchFamily="34" charset="0"/>
                <a:cs typeface="Arial Black" panose="020B0604020202020204" pitchFamily="34" charset="0"/>
              </a:rPr>
              <a:t>“Hooked On Jesus”</a:t>
            </a:r>
            <a:br>
              <a:rPr lang="en-US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Lyrics by Ahmad Jamal McGhee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ABBBA-3F1A-D3FC-9DE6-E8B7DB9CF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2628899"/>
            <a:ext cx="7529514" cy="349726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i="1" dirty="0">
                <a:solidFill>
                  <a:srgbClr val="0070C0"/>
                </a:solidFill>
              </a:rPr>
              <a:t>Grab a line, let’s go!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VERSE </a:t>
            </a:r>
          </a:p>
          <a:p>
            <a:pPr marL="0" indent="0" algn="ctr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God’s desire is that we know Him</a:t>
            </a:r>
          </a:p>
          <a:p>
            <a:pPr marL="0" indent="0" algn="ctr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And make Him known all over the world</a:t>
            </a:r>
          </a:p>
          <a:p>
            <a:pPr marL="0" indent="0" algn="ctr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His love for people, His heart for nations</a:t>
            </a:r>
          </a:p>
          <a:p>
            <a:pPr marL="0" indent="0" algn="ctr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Embracing His mission is following Jesus</a:t>
            </a:r>
          </a:p>
          <a:p>
            <a:pPr marL="0" indent="0" algn="ctr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73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A0D97E-F262-3399-E13C-00B9124BE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20C73-DFA2-3E02-F2B4-298C23B28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42545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Hooked On Jesus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9B083-91DA-3F73-4A27-4E084F809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514476"/>
            <a:ext cx="7543800" cy="421481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PRE-CHORUS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We wanna share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The hope and deliverance He’s given us 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We wanna share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Salvation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We wanna share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The love and the faithfulness He’s given us 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We wanna share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But we can only do that if we’re</a:t>
            </a: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272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676920-E39D-0816-C193-92C19E90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C15BAFA-42DB-1F30-4ACC-3EEAB5C0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42545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Hooked On Jesus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76BAC51-1B50-D183-F8AE-C55F95B9A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514477"/>
            <a:ext cx="7543800" cy="427196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CHORUS</a:t>
            </a:r>
          </a:p>
          <a:p>
            <a:pPr marL="0" indent="0" algn="ctr">
              <a:buNone/>
            </a:pPr>
            <a:r>
              <a:rPr lang="en-US" dirty="0"/>
              <a:t>Hooked on Jesus</a:t>
            </a:r>
          </a:p>
          <a:p>
            <a:pPr marL="0" indent="0" algn="ctr">
              <a:buNone/>
            </a:pPr>
            <a:r>
              <a:rPr lang="en-US" dirty="0"/>
              <a:t>We can reel them in if we do it His way </a:t>
            </a:r>
          </a:p>
          <a:p>
            <a:pPr marL="0" indent="0" algn="ctr">
              <a:buNone/>
            </a:pPr>
            <a:r>
              <a:rPr lang="en-US" i="1" dirty="0"/>
              <a:t>(Come on, let’s get)</a:t>
            </a:r>
            <a:r>
              <a:rPr lang="en-US" dirty="0"/>
              <a:t> </a:t>
            </a:r>
          </a:p>
          <a:p>
            <a:pPr marL="0" indent="0" algn="ctr">
              <a:buNone/>
            </a:pPr>
            <a:r>
              <a:rPr lang="en-US" dirty="0"/>
              <a:t>Hooked on Jesus</a:t>
            </a:r>
          </a:p>
          <a:p>
            <a:pPr marL="0" indent="0" algn="ctr">
              <a:buNone/>
            </a:pPr>
            <a:r>
              <a:rPr lang="en-US" dirty="0"/>
              <a:t>We can reel them in if we do it His way</a:t>
            </a:r>
          </a:p>
          <a:p>
            <a:pPr marL="0" indent="0" algn="ctr">
              <a:buNone/>
            </a:pPr>
            <a:r>
              <a:rPr lang="en-US" dirty="0"/>
              <a:t>That’s why He said</a:t>
            </a:r>
          </a:p>
          <a:p>
            <a:pPr marL="0" indent="0" algn="ctr">
              <a:lnSpc>
                <a:spcPct val="110000"/>
              </a:lnSpc>
              <a:buNone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028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49E0BC-A83F-24F3-BD17-5FE89FFEC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C16E029-5BC2-88C5-DC88-C2D805206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42545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Hooked On Jesus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35DED8-167E-086A-0B1A-570AE7A1A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514477"/>
            <a:ext cx="7543800" cy="427196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POST</a:t>
            </a:r>
          </a:p>
          <a:p>
            <a:pPr marL="0" indent="0" algn="ctr">
              <a:buNone/>
            </a:pPr>
            <a:r>
              <a:rPr lang="en-US" sz="2800" dirty="0"/>
              <a:t>“Come, follow Me</a:t>
            </a:r>
          </a:p>
          <a:p>
            <a:pPr marL="0" indent="0" algn="ctr">
              <a:buNone/>
            </a:pPr>
            <a:r>
              <a:rPr lang="en-US" sz="2800" dirty="0"/>
              <a:t>Come, follow Me now</a:t>
            </a:r>
          </a:p>
          <a:p>
            <a:pPr marL="0" indent="0" algn="ctr">
              <a:buNone/>
            </a:pPr>
            <a:r>
              <a:rPr lang="en-US" sz="2800" dirty="0"/>
              <a:t>Come, follow Me, I’ll show you how</a:t>
            </a:r>
          </a:p>
          <a:p>
            <a:pPr marL="0" indent="0" algn="ctr">
              <a:buNone/>
            </a:pPr>
            <a:r>
              <a:rPr lang="en-US" sz="2800" dirty="0"/>
              <a:t>Come, follow Me</a:t>
            </a:r>
          </a:p>
          <a:p>
            <a:pPr marL="0" indent="0" algn="ctr">
              <a:buNone/>
            </a:pPr>
            <a:r>
              <a:rPr lang="en-US" sz="2800" dirty="0"/>
              <a:t>Come, follow Me . . . now.”</a:t>
            </a:r>
          </a:p>
          <a:p>
            <a:pPr marL="0" indent="0" algn="ctr">
              <a:buNone/>
            </a:pPr>
            <a:r>
              <a:rPr lang="en-US" sz="2800" i="1" dirty="0"/>
              <a:t>(Come, follow Me, come, follow Me.)</a:t>
            </a:r>
            <a:endParaRPr lang="en-US" sz="2800" dirty="0"/>
          </a:p>
          <a:p>
            <a:pPr marL="0" indent="0" algn="ctr">
              <a:lnSpc>
                <a:spcPct val="110000"/>
              </a:lnSpc>
              <a:buNone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742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66F46-7577-6C4D-B447-E1378339B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9655F-270B-C07A-F7C0-6F0E5AD5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1200150"/>
            <a:ext cx="7529514" cy="40259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br>
              <a:rPr lang="en-US" dirty="0"/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VERSE </a:t>
            </a:r>
          </a:p>
          <a:p>
            <a:pPr marL="0" indent="0" algn="ctr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God’s desire is that we know Him</a:t>
            </a:r>
          </a:p>
          <a:p>
            <a:pPr marL="0" indent="0" algn="ctr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And make Him known all over the world</a:t>
            </a:r>
          </a:p>
          <a:p>
            <a:pPr marL="0" indent="0" algn="ctr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His love for people, His heart for nations</a:t>
            </a:r>
          </a:p>
          <a:p>
            <a:pPr marL="0" indent="0" algn="ctr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Embracing His mission is following Jesus</a:t>
            </a:r>
          </a:p>
          <a:p>
            <a:pPr marL="0" indent="0" algn="ctr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5E5686-7878-CE29-82F9-876251CA8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42545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Hooked On Jesus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389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59A00-4950-3433-421E-80FB88D22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6505B-3540-42E2-9DE8-131FE879A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42545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Hooked On Jesus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4E40E-C2BA-24A3-CC53-3BF9FC70D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514476"/>
            <a:ext cx="7543800" cy="421481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PRE-CHORUS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We wanna share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The hope and deliverance He’s given us 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We wanna share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Salvation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We wanna share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The love and the faithfulness He’s given us 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We wanna share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But we can only do that if we’re</a:t>
            </a: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53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BA01EF-8BD8-8075-41A1-1B16AB70B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08A4ECA-386F-6779-7F76-1CB8CC61A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42545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Hooked On Jesus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7E1DCC-B781-9179-F174-F305B627A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514477"/>
            <a:ext cx="7543800" cy="427196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CHORUS</a:t>
            </a:r>
          </a:p>
          <a:p>
            <a:pPr marL="0" indent="0" algn="ctr">
              <a:buNone/>
            </a:pPr>
            <a:r>
              <a:rPr lang="en-US" dirty="0"/>
              <a:t>Hooked on Jesus</a:t>
            </a:r>
          </a:p>
          <a:p>
            <a:pPr marL="0" indent="0" algn="ctr">
              <a:buNone/>
            </a:pPr>
            <a:r>
              <a:rPr lang="en-US" dirty="0"/>
              <a:t>We can reel them in if we do it His way </a:t>
            </a:r>
          </a:p>
          <a:p>
            <a:pPr marL="0" indent="0" algn="ctr">
              <a:buNone/>
            </a:pPr>
            <a:r>
              <a:rPr lang="en-US" i="1" dirty="0"/>
              <a:t>(Come on, let’s get)</a:t>
            </a:r>
            <a:r>
              <a:rPr lang="en-US" dirty="0"/>
              <a:t> </a:t>
            </a:r>
          </a:p>
          <a:p>
            <a:pPr marL="0" indent="0" algn="ctr">
              <a:buNone/>
            </a:pPr>
            <a:r>
              <a:rPr lang="en-US" dirty="0"/>
              <a:t>Hooked on Jesus</a:t>
            </a:r>
          </a:p>
          <a:p>
            <a:pPr marL="0" indent="0" algn="ctr">
              <a:buNone/>
            </a:pPr>
            <a:r>
              <a:rPr lang="en-US" dirty="0"/>
              <a:t>We can reel them in if we do it His way</a:t>
            </a:r>
          </a:p>
          <a:p>
            <a:pPr marL="0" indent="0" algn="ctr">
              <a:buNone/>
            </a:pPr>
            <a:r>
              <a:rPr lang="en-US" dirty="0"/>
              <a:t>That’s why He said</a:t>
            </a:r>
          </a:p>
          <a:p>
            <a:pPr marL="0" indent="0" algn="ctr">
              <a:lnSpc>
                <a:spcPct val="110000"/>
              </a:lnSpc>
              <a:buNone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499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5B057D-D06B-DFCB-9E3D-70E80EDA8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6A3953F-AE94-881D-9EBA-B3F1A5077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42545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Hooked On Jesus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CECE36-3EF2-C23F-6898-CFCC84F48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514477"/>
            <a:ext cx="7543800" cy="4271962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POST</a:t>
            </a:r>
          </a:p>
          <a:p>
            <a:pPr marL="0" indent="0" algn="ctr">
              <a:buNone/>
            </a:pPr>
            <a:r>
              <a:rPr lang="en-US" sz="2800" dirty="0"/>
              <a:t>“Come, follow Me</a:t>
            </a:r>
          </a:p>
          <a:p>
            <a:pPr marL="0" indent="0" algn="ctr">
              <a:buNone/>
            </a:pPr>
            <a:r>
              <a:rPr lang="en-US" sz="2800" dirty="0"/>
              <a:t>Come, follow Me now</a:t>
            </a:r>
          </a:p>
          <a:p>
            <a:pPr marL="0" indent="0" algn="ctr">
              <a:buNone/>
            </a:pPr>
            <a:r>
              <a:rPr lang="en-US" sz="2800" dirty="0"/>
              <a:t>Come, follow Me, I’ll show you how</a:t>
            </a:r>
          </a:p>
          <a:p>
            <a:pPr marL="0" indent="0" algn="ctr">
              <a:buNone/>
            </a:pPr>
            <a:r>
              <a:rPr lang="en-US" sz="2800" dirty="0"/>
              <a:t>Come, follow Me</a:t>
            </a:r>
          </a:p>
          <a:p>
            <a:pPr marL="0" indent="0" algn="ctr">
              <a:buNone/>
            </a:pPr>
            <a:r>
              <a:rPr lang="en-US" sz="2800" dirty="0"/>
              <a:t>Come, follow Me . . . now.”</a:t>
            </a:r>
          </a:p>
          <a:p>
            <a:pPr marL="0" indent="0" algn="ctr">
              <a:buNone/>
            </a:pPr>
            <a:r>
              <a:rPr lang="en-US" sz="2800" i="1" dirty="0"/>
              <a:t>(Come, follow Me, come, follow Me.)</a:t>
            </a:r>
          </a:p>
          <a:p>
            <a:pPr marL="0" indent="0" algn="ctr">
              <a:buNone/>
            </a:pPr>
            <a:r>
              <a:rPr lang="en-US" i="1" dirty="0">
                <a:solidFill>
                  <a:srgbClr val="0070C0"/>
                </a:solidFill>
              </a:rPr>
              <a:t>(Recite twice)</a:t>
            </a:r>
            <a:endParaRPr lang="en-US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lnSpc>
                <a:spcPct val="110000"/>
              </a:lnSpc>
              <a:buNone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877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714501"/>
            <a:ext cx="6843712" cy="41862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[Insert your church’s </a:t>
            </a:r>
            <a:br>
              <a:rPr lang="en-US" dirty="0"/>
            </a:br>
            <a:r>
              <a:rPr lang="en-US" dirty="0"/>
              <a:t>announcements here]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D9B81A-FCFC-E675-0230-F7890C9E24CE}"/>
              </a:ext>
            </a:extLst>
          </p:cNvPr>
          <p:cNvSpPr txBox="1">
            <a:spLocks/>
          </p:cNvSpPr>
          <p:nvPr/>
        </p:nvSpPr>
        <p:spPr>
          <a:xfrm>
            <a:off x="2021681" y="502445"/>
            <a:ext cx="5100638" cy="698500"/>
          </a:xfrm>
          <a:prstGeom prst="rect">
            <a:avLst/>
          </a:prstGeom>
          <a:solidFill>
            <a:srgbClr val="FF6F00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ANNOUNCEMENTS</a:t>
            </a:r>
          </a:p>
        </p:txBody>
      </p:sp>
    </p:spTree>
    <p:extLst>
      <p:ext uri="{BB962C8B-B14F-4D97-AF65-F5344CB8AC3E}">
        <p14:creationId xmlns:p14="http://schemas.microsoft.com/office/powerpoint/2010/main" val="799364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A5BA8-258E-DA69-631B-FDCF240F3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text and images&#10;&#10;AI-generated content may be incorrect.">
            <a:extLst>
              <a:ext uri="{FF2B5EF4-FFF2-40B4-BE49-F238E27FC236}">
                <a16:creationId xmlns:a16="http://schemas.microsoft.com/office/drawing/2014/main" id="{5CD68B42-CDF7-31BD-E751-A17FEA5A4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6073" y="1936913"/>
            <a:ext cx="3051854" cy="29841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1100A3B-B596-F1B7-119C-9D76023D377C}"/>
              </a:ext>
            </a:extLst>
          </p:cNvPr>
          <p:cNvSpPr txBox="1">
            <a:spLocks/>
          </p:cNvSpPr>
          <p:nvPr/>
        </p:nvSpPr>
        <p:spPr>
          <a:xfrm>
            <a:off x="807244" y="651668"/>
            <a:ext cx="7529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VACATION BIBLE SCHOOL</a:t>
            </a:r>
            <a:br>
              <a:rPr lang="en-US" sz="4800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800" b="1" dirty="0">
                <a:latin typeface="Arial Black" panose="020B0604020202020204" pitchFamily="34" charset="0"/>
                <a:cs typeface="Arial Black" panose="020B0604020202020204" pitchFamily="34" charset="0"/>
              </a:rPr>
              <a:t>CLOSING ASSEMBLY</a:t>
            </a:r>
          </a:p>
        </p:txBody>
      </p:sp>
    </p:spTree>
    <p:extLst>
      <p:ext uri="{BB962C8B-B14F-4D97-AF65-F5344CB8AC3E}">
        <p14:creationId xmlns:p14="http://schemas.microsoft.com/office/powerpoint/2010/main" val="2802188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1650670" y="1519312"/>
            <a:ext cx="584266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4800" b="1" dirty="0">
                <a:latin typeface="Arial Black" panose="020B0604020202020204" pitchFamily="34" charset="0"/>
                <a:cs typeface="Arial Black" panose="020B0604020202020204" pitchFamily="34" charset="0"/>
              </a:rPr>
              <a:t>WHEN I SAY…</a:t>
            </a:r>
            <a:endParaRPr lang="en-US" altLang="en-US" sz="34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34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I say “Jesus,”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say “Christ”!</a:t>
            </a:r>
            <a:br>
              <a:rPr lang="en-US" altLang="en-US" sz="3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3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“Jesus” (Christ!)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“Jesus” (Christ!)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2006B3-1E78-D923-0E32-177A34781ED0}"/>
              </a:ext>
            </a:extLst>
          </p:cNvPr>
          <p:cNvSpPr txBox="1">
            <a:spLocks/>
          </p:cNvSpPr>
          <p:nvPr/>
        </p:nvSpPr>
        <p:spPr>
          <a:xfrm>
            <a:off x="3047458" y="485204"/>
            <a:ext cx="3049083" cy="698500"/>
          </a:xfrm>
          <a:prstGeom prst="rect">
            <a:avLst/>
          </a:prstGeom>
          <a:solidFill>
            <a:srgbClr val="FF6F00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CHANT</a:t>
            </a:r>
          </a:p>
        </p:txBody>
      </p:sp>
    </p:spTree>
    <p:extLst>
      <p:ext uri="{BB962C8B-B14F-4D97-AF65-F5344CB8AC3E}">
        <p14:creationId xmlns:p14="http://schemas.microsoft.com/office/powerpoint/2010/main" val="2653448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44763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 Black" panose="020B0604020202020204" pitchFamily="34" charset="0"/>
                <a:cs typeface="Arial Black" panose="020B0604020202020204" pitchFamily="34" charset="0"/>
              </a:rPr>
              <a:t>Announcements and Closing Remarks</a:t>
            </a:r>
          </a:p>
        </p:txBody>
      </p:sp>
    </p:spTree>
    <p:extLst>
      <p:ext uri="{BB962C8B-B14F-4D97-AF65-F5344CB8AC3E}">
        <p14:creationId xmlns:p14="http://schemas.microsoft.com/office/powerpoint/2010/main" val="1263308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 noChangeArrowheads="1"/>
          </p:cNvSpPr>
          <p:nvPr>
            <p:ph idx="1"/>
          </p:nvPr>
        </p:nvSpPr>
        <p:spPr bwMode="auto">
          <a:xfrm>
            <a:off x="714374" y="1600200"/>
            <a:ext cx="7600951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charset="0"/>
              </a:rPr>
              <a:t>Our Father which art in heaven,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charset="0"/>
              </a:rPr>
              <a:t>Hallowed be Thy name. Thy kingdom come. </a:t>
            </a:r>
            <a:br>
              <a:rPr lang="en-US" altLang="en-US" sz="2400" b="1" dirty="0">
                <a:latin typeface="Arial" charset="0"/>
              </a:rPr>
            </a:br>
            <a:r>
              <a:rPr lang="en-US" altLang="en-US" sz="2400" b="1" dirty="0">
                <a:latin typeface="Arial" charset="0"/>
              </a:rPr>
              <a:t>Thy will be done in earth, as it is in heaven.</a:t>
            </a:r>
            <a:br>
              <a:rPr lang="en-US" altLang="en-US" sz="2400" b="1" dirty="0">
                <a:latin typeface="Arial" charset="0"/>
              </a:rPr>
            </a:br>
            <a:r>
              <a:rPr lang="en-US" altLang="en-US" sz="2400" b="1" dirty="0">
                <a:latin typeface="Arial" charset="0"/>
              </a:rPr>
              <a:t>Give us this day our daily bread.</a:t>
            </a:r>
            <a:br>
              <a:rPr lang="en-US" altLang="en-US" sz="2400" b="1" dirty="0">
                <a:latin typeface="Arial" charset="0"/>
              </a:rPr>
            </a:br>
            <a:r>
              <a:rPr lang="en-US" altLang="en-US" sz="2400" b="1" dirty="0">
                <a:latin typeface="Arial" charset="0"/>
              </a:rPr>
              <a:t>And forgive us our trespasses,</a:t>
            </a:r>
            <a:br>
              <a:rPr lang="en-US" altLang="en-US" sz="2400" b="1" dirty="0">
                <a:latin typeface="Arial" charset="0"/>
              </a:rPr>
            </a:br>
            <a:r>
              <a:rPr lang="en-US" altLang="en-US" sz="2400" b="1" dirty="0">
                <a:latin typeface="Arial" charset="0"/>
              </a:rPr>
              <a:t>as we forgive them that trespass against us. </a:t>
            </a:r>
            <a:br>
              <a:rPr lang="en-US" altLang="en-US" sz="2400" b="1" dirty="0">
                <a:latin typeface="Arial" charset="0"/>
              </a:rPr>
            </a:br>
            <a:r>
              <a:rPr lang="en-US" altLang="en-US" sz="2400" b="1" dirty="0">
                <a:latin typeface="Arial" charset="0"/>
              </a:rPr>
              <a:t>And lead us not into temptation,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charset="0"/>
              </a:rPr>
              <a:t>but deliver us from evil. </a:t>
            </a:r>
            <a:br>
              <a:rPr lang="en-US" altLang="en-US" sz="2400" b="1" dirty="0">
                <a:latin typeface="Arial" charset="0"/>
              </a:rPr>
            </a:br>
            <a:r>
              <a:rPr lang="en-US" altLang="en-US" sz="2400" b="1" dirty="0">
                <a:latin typeface="Arial" charset="0"/>
              </a:rPr>
              <a:t>For thine is the kingdom,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charset="0"/>
              </a:rPr>
              <a:t>and the power, and the glory,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charset="0"/>
              </a:rPr>
              <a:t>forever and ever. Amen.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0A48D0E-B67C-6964-1A05-2DA98ED9BD18}"/>
              </a:ext>
            </a:extLst>
          </p:cNvPr>
          <p:cNvSpPr txBox="1">
            <a:spLocks/>
          </p:cNvSpPr>
          <p:nvPr/>
        </p:nvSpPr>
        <p:spPr>
          <a:xfrm>
            <a:off x="2021681" y="502445"/>
            <a:ext cx="5100638" cy="698500"/>
          </a:xfrm>
          <a:prstGeom prst="rect">
            <a:avLst/>
          </a:prstGeom>
          <a:solidFill>
            <a:srgbClr val="FF6F00"/>
          </a:solidFill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5627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7238" y="1123949"/>
            <a:ext cx="7586662" cy="69849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(Numbers 6:24-26)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A883A-4797-C042-8457-3D1B6270E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238" y="2100264"/>
            <a:ext cx="7586662" cy="422592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May the Lord bless you</a:t>
            </a: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and keep you;</a:t>
            </a: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May the Lord make</a:t>
            </a: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His face shine on you</a:t>
            </a: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and be gracious to you;</a:t>
            </a: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May the Lord turn</a:t>
            </a: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His face toward you</a:t>
            </a: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    and give you peace.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D40DBE-5DFF-ED81-C862-C6F3BA6EC0BD}"/>
              </a:ext>
            </a:extLst>
          </p:cNvPr>
          <p:cNvSpPr txBox="1">
            <a:spLocks/>
          </p:cNvSpPr>
          <p:nvPr/>
        </p:nvSpPr>
        <p:spPr>
          <a:xfrm>
            <a:off x="2021681" y="345279"/>
            <a:ext cx="5100638" cy="698500"/>
          </a:xfrm>
          <a:prstGeom prst="rect">
            <a:avLst/>
          </a:prstGeom>
          <a:solidFill>
            <a:srgbClr val="FF6F00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BENEDICTION</a:t>
            </a:r>
          </a:p>
        </p:txBody>
      </p:sp>
    </p:spTree>
    <p:extLst>
      <p:ext uri="{BB962C8B-B14F-4D97-AF65-F5344CB8AC3E}">
        <p14:creationId xmlns:p14="http://schemas.microsoft.com/office/powerpoint/2010/main" val="3246841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758</Words>
  <Application>Microsoft Office PowerPoint</Application>
  <PresentationFormat>On-screen Show (4:3)</PresentationFormat>
  <Paragraphs>107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Arial</vt:lpstr>
      <vt:lpstr>Arial Black</vt:lpstr>
      <vt:lpstr>Calibri</vt:lpstr>
      <vt:lpstr>Office Theme</vt:lpstr>
      <vt:lpstr>VACATION BIBLE SCHOOL OPENING ASSEMBLY</vt:lpstr>
      <vt:lpstr>Welcome to VBS</vt:lpstr>
      <vt:lpstr>Key verse  [Insert Key Verse for the Day]</vt:lpstr>
      <vt:lpstr>prayer</vt:lpstr>
      <vt:lpstr>PowerPoint Presentation</vt:lpstr>
      <vt:lpstr>THEME SONG:  “Hooked On Jesus” Lyrics by Ahmad Jamal McGhee</vt:lpstr>
      <vt:lpstr>THEME SONG:  “Hooked On Jesus” Lyrics by Ahmad Jamal McGhee</vt:lpstr>
      <vt:lpstr>Hooked On Jesus (cont.)</vt:lpstr>
      <vt:lpstr>Hooked On Jesus (cont.)</vt:lpstr>
      <vt:lpstr>Hooked On Jesus (cont.)</vt:lpstr>
      <vt:lpstr>Hooked On Jesus (cont.)</vt:lpstr>
      <vt:lpstr>Hooked On Jesus (cont.)</vt:lpstr>
      <vt:lpstr>Hooked On Jesus (cont.)</vt:lpstr>
      <vt:lpstr>Hooked On Jesus (cont.)</vt:lpstr>
      <vt:lpstr>PowerPoint Presentation</vt:lpstr>
      <vt:lpstr>PowerPoint Presentation</vt:lpstr>
      <vt:lpstr>PowerPoint Presentation</vt:lpstr>
      <vt:lpstr>Announcements and Closing Remarks</vt:lpstr>
      <vt:lpstr>PowerPoint Presentation</vt:lpstr>
      <vt:lpstr>(Numbers 6:24-26)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ASSEMBLY</dc:title>
  <dc:creator>Joe Ella Darby</dc:creator>
  <cp:lastModifiedBy>Regina Hoosier</cp:lastModifiedBy>
  <cp:revision>17</cp:revision>
  <dcterms:created xsi:type="dcterms:W3CDTF">2017-09-29T12:34:10Z</dcterms:created>
  <dcterms:modified xsi:type="dcterms:W3CDTF">2026-01-15T16:56:57Z</dcterms:modified>
</cp:coreProperties>
</file>